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274" r:id="rId2"/>
    <p:sldId id="296" r:id="rId3"/>
    <p:sldId id="297" r:id="rId4"/>
    <p:sldId id="29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CC44"/>
    <a:srgbClr val="A6C4E9"/>
    <a:srgbClr val="E0EAF7"/>
    <a:srgbClr val="F3F7FB"/>
    <a:srgbClr val="B1CBEB"/>
    <a:srgbClr val="C9DBF1"/>
    <a:srgbClr val="FBF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5501" autoAdjust="0"/>
  </p:normalViewPr>
  <p:slideViewPr>
    <p:cSldViewPr>
      <p:cViewPr varScale="1">
        <p:scale>
          <a:sx n="107" d="100"/>
          <a:sy n="107" d="100"/>
        </p:scale>
        <p:origin x="18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7D04B-5CE4-429E-B148-C7521FF94725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BFCEE-A96D-49A7-88C9-DB08BF25A9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026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0000">
              <a:schemeClr val="tx2">
                <a:lumMod val="40000"/>
                <a:lumOff val="6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217367" y="188640"/>
            <a:ext cx="8819129" cy="3168351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620998" y="602128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504711" y="6021288"/>
            <a:ext cx="648072" cy="648072"/>
          </a:xfrm>
          <a:prstGeom prst="ellipse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9484" y="4112132"/>
            <a:ext cx="8298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проекта 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501008"/>
            <a:ext cx="836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Цель проекта:</a:t>
            </a:r>
            <a:endParaRPr lang="ru-RU" sz="1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22211" y="1538789"/>
            <a:ext cx="8009439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Астероидная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безопасность; 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Постуглеродная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энергетика; Продление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человека;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Интеллектуальный анализ данных (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BigData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проекта: </a:t>
            </a: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</a:t>
            </a:r>
          </a:p>
          <a:p>
            <a:pPr algn="just"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Ф.И.О., факультет, группа, курс, год обучения (для аспирантов), кафедра, тел.,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Ф.И.О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факультет, группа, курс, год обучения (для аспирантов), кафедра, тел.,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Ф.И.О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факультет, группа, курс, год обучения (для аспирантов), кафедра, тел.,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(если есть):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Ф.И.О., ученая степень, ученое звание, должность, структурное подразделение.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804267" y="4773852"/>
            <a:ext cx="7821143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9484" y="4967228"/>
            <a:ext cx="8298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Идея проекта:</a:t>
            </a:r>
            <a:endParaRPr lang="ru-RU" sz="1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4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20998" y="609329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474308" y="6093296"/>
            <a:ext cx="648072" cy="648072"/>
          </a:xfrm>
          <a:prstGeom prst="ellipse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53164" y="2855577"/>
            <a:ext cx="7821143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Эффекты: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измеримые результаты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реализации проекта)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indent="447675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Драйверы: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(мировые тенденции или факторы способствующие продвижению идеи проекта)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(факторы замедляющие развитие проекта)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ДД.ММ. ГГГГ. – ДД.ММ. ГГГГ.</a:t>
            </a:r>
          </a:p>
          <a:p>
            <a:pPr indent="447675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0963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90595" y="609329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474308" y="6093296"/>
            <a:ext cx="648072" cy="648072"/>
          </a:xfrm>
          <a:prstGeom prst="ellipse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91284" y="2996952"/>
            <a:ext cx="7821143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на сегодняшний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(описание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существующих на сегодняшний день способов, методов и путей решения данных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задач)</a:t>
            </a:r>
          </a:p>
          <a:p>
            <a:pPr indent="447675" algn="just"/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 по теме: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(ключевые статьи зарубежных и отечественных авторов)</a:t>
            </a: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8" indent="12700" algn="just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8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marL="1588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marL="1588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indent="450850" algn="just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Патенты по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теме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(наиболее близкие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 и прототипы)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indent="447675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0963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6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25866" y="599085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409579" y="5989111"/>
            <a:ext cx="648072" cy="648072"/>
          </a:xfrm>
          <a:prstGeom prst="ellipse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67544" y="2708920"/>
            <a:ext cx="7821143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конкретизация этапов и действий по реализации проекта)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7675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Привлекаемые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(какие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подразделения/специалисты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(инженеры, конструкторы,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механики, энергетики, металлурги, программисты, экономисты, юристы и др.)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вуза, по Вашему мнению, могут/должны быть задействованы в реализации Вашей идеи)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indent="447675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5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2825</TotalTime>
  <Words>301</Words>
  <Application>Microsoft Office PowerPoint</Application>
  <PresentationFormat>Экран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EPA</dc:creator>
  <cp:lastModifiedBy>Иоголевич Евгений Владимирович</cp:lastModifiedBy>
  <cp:revision>254</cp:revision>
  <dcterms:created xsi:type="dcterms:W3CDTF">2012-04-04T07:22:54Z</dcterms:created>
  <dcterms:modified xsi:type="dcterms:W3CDTF">2016-05-06T08:58:25Z</dcterms:modified>
</cp:coreProperties>
</file>