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6"/>
  </p:notesMasterIdLst>
  <p:sldIdLst>
    <p:sldId id="274" r:id="rId2"/>
    <p:sldId id="296" r:id="rId3"/>
    <p:sldId id="297" r:id="rId4"/>
    <p:sldId id="29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CC44"/>
    <a:srgbClr val="A6C4E9"/>
    <a:srgbClr val="E0EAF7"/>
    <a:srgbClr val="F3F7FB"/>
    <a:srgbClr val="B1CBEB"/>
    <a:srgbClr val="C9DBF1"/>
    <a:srgbClr val="FBF0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5501" autoAdjust="0"/>
  </p:normalViewPr>
  <p:slideViewPr>
    <p:cSldViewPr>
      <p:cViewPr varScale="1">
        <p:scale>
          <a:sx n="107" d="100"/>
          <a:sy n="107" d="100"/>
        </p:scale>
        <p:origin x="188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77D04B-5CE4-429E-B148-C7521FF94725}" type="datetimeFigureOut">
              <a:rPr lang="ru-RU" smtClean="0"/>
              <a:t>06.05.2016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3BFCEE-A96D-49A7-88C9-DB08BF25A9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026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0000">
              <a:schemeClr val="tx2">
                <a:lumMod val="40000"/>
                <a:lumOff val="60000"/>
              </a:schemeClr>
            </a:gs>
            <a:gs pos="94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217367" y="188640"/>
            <a:ext cx="8819129" cy="3168351"/>
          </a:xfrm>
          <a:prstGeom prst="roundRect">
            <a:avLst/>
          </a:prstGeom>
          <a:solidFill>
            <a:srgbClr val="FFFF00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620998" y="6021288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8504711" y="6021288"/>
            <a:ext cx="648072" cy="648072"/>
          </a:xfrm>
          <a:prstGeom prst="ellipse">
            <a:avLst/>
          </a:prstGeom>
          <a:noFill/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9484" y="4112132"/>
            <a:ext cx="82980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Задачи проекта :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3501008"/>
            <a:ext cx="8361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Цель проекта:</a:t>
            </a:r>
            <a:endParaRPr lang="ru-RU" sz="16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622211" y="1538789"/>
            <a:ext cx="8009439" cy="7560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447675" algn="just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Астероидная 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безопасность; </a:t>
            </a:r>
            <a:r>
              <a:rPr lang="ru-RU" sz="1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Постуглеродная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энергетика; Продление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жизни 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человека; 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Интеллектуальный анализ данных (</a:t>
            </a:r>
            <a:r>
              <a:rPr lang="ru-RU" sz="1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BigData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проекта: </a:t>
            </a:r>
          </a:p>
          <a:p>
            <a:pPr indent="447675" algn="just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Авторы: </a:t>
            </a:r>
          </a:p>
          <a:p>
            <a:pPr algn="just"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Ф.И.О., факультет, группа, курс, год обучения (для аспирантов), кафедра, тел.,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Ф.И.О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факультет, группа, курс, год обучения (для аспирантов), кафедра, тел.,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Ф.И.О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факультет, группа, курс, год обучения (для аспирантов), кафедра, тел.,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(если есть):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Ф.И.О., ученая степень, ученое звание, должность, структурное подразделение.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/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804267" y="4773852"/>
            <a:ext cx="7821143" cy="7560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447675" algn="just"/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9484" y="4967228"/>
            <a:ext cx="82980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Идея проекта:</a:t>
            </a:r>
            <a:endParaRPr lang="ru-RU" sz="16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24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620998" y="6093296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8474308" y="6093296"/>
            <a:ext cx="648072" cy="648072"/>
          </a:xfrm>
          <a:prstGeom prst="ellipse">
            <a:avLst/>
          </a:prstGeom>
          <a:noFill/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653164" y="2855577"/>
            <a:ext cx="7821143" cy="7560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447675" algn="just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Эффекты: </a:t>
            </a:r>
            <a:r>
              <a:rPr lang="en-US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измеримые результаты 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реализации проекта)</a:t>
            </a:r>
          </a:p>
          <a:p>
            <a:pPr indent="447675"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</a:p>
          <a:p>
            <a:pPr indent="447675"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</a:p>
          <a:p>
            <a:pPr indent="447675"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</a:p>
          <a:p>
            <a:pPr indent="447675"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Драйверы: 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(мировые тенденции или факторы способствующие продвижению идеи проекта)</a:t>
            </a:r>
          </a:p>
          <a:p>
            <a:pPr indent="447675"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</a:p>
          <a:p>
            <a:pPr indent="447675"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</a:p>
          <a:p>
            <a:pPr indent="447675"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</a:p>
          <a:p>
            <a:pPr indent="447675" algn="just"/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Барьеры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(факторы замедляющие развитие проекта)</a:t>
            </a:r>
          </a:p>
          <a:p>
            <a:pPr indent="447675"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</a:p>
          <a:p>
            <a:pPr indent="447675"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</a:p>
          <a:p>
            <a:pPr indent="447675"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</a:p>
          <a:p>
            <a:pPr indent="447675" algn="just"/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реализации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проекта: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формате ДД.ММ. ГГГГ. – ДД.ММ. ГГГГ.</a:t>
            </a:r>
          </a:p>
          <a:p>
            <a:pPr indent="447675"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350963"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/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3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90595" y="6093296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8474308" y="6093296"/>
            <a:ext cx="648072" cy="648072"/>
          </a:xfrm>
          <a:prstGeom prst="ellipse">
            <a:avLst/>
          </a:prstGeom>
          <a:noFill/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591284" y="2996952"/>
            <a:ext cx="7821143" cy="7560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447675" algn="just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на сегодняшний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день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(описание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существующих на сегодняшний день способов, методов и путей решения данных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задач)</a:t>
            </a:r>
          </a:p>
          <a:p>
            <a:pPr indent="447675" algn="just"/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/>
            <a:endParaRPr lang="ru-RU" sz="1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/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Публикации по теме: 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(ключевые статьи зарубежных и отечественных авторов)</a:t>
            </a:r>
            <a:endParaRPr lang="ru-RU" sz="1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88" indent="12700" algn="just">
              <a:buAutoNum type="arabicPeriod"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88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</a:p>
          <a:p>
            <a:pPr marL="1588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</a:p>
          <a:p>
            <a:pPr marL="1588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</a:p>
          <a:p>
            <a:pPr indent="450850" algn="just"/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850" algn="just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Патенты по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теме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(наиболее близкие 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аналоги и прототипы)</a:t>
            </a:r>
            <a:endParaRPr lang="ru-RU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</a:p>
          <a:p>
            <a:pPr indent="447675"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350963"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/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65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25866" y="5990852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8409579" y="5989111"/>
            <a:ext cx="648072" cy="648072"/>
          </a:xfrm>
          <a:prstGeom prst="ellipse">
            <a:avLst/>
          </a:prstGeom>
          <a:noFill/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467544" y="2708920"/>
            <a:ext cx="7821143" cy="7560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447675" algn="just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реализации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конкретизация этапов и действий по реализации проекта)</a:t>
            </a:r>
          </a:p>
          <a:p>
            <a:pPr indent="447675"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</a:p>
          <a:p>
            <a:pPr indent="447675"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</a:p>
          <a:p>
            <a:pPr indent="447675"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47675"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Привлекаемые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специалисты 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(какие 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структурные подразделения/специалисты 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(инженеры, конструкторы, 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механики, энергетики, металлурги, программисты, экономисты, юристы и др.) 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вуза, по Вашему мнению, могут/должны быть задействованы в реализации Вашей идеи)</a:t>
            </a:r>
          </a:p>
          <a:p>
            <a:pPr indent="447675"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</a:p>
          <a:p>
            <a:pPr indent="447675"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</a:p>
          <a:p>
            <a:pPr indent="447675"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/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5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2825</TotalTime>
  <Words>301</Words>
  <Application>Microsoft Office PowerPoint</Application>
  <PresentationFormat>Экран (4:3)</PresentationFormat>
  <Paragraphs>62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EPA</dc:creator>
  <cp:lastModifiedBy>Иоголевич Евгений Владимирович</cp:lastModifiedBy>
  <cp:revision>254</cp:revision>
  <dcterms:created xsi:type="dcterms:W3CDTF">2012-04-04T07:22:54Z</dcterms:created>
  <dcterms:modified xsi:type="dcterms:W3CDTF">2016-05-06T08:58:25Z</dcterms:modified>
</cp:coreProperties>
</file>