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80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A266A-0DCB-4FAC-943B-6028C69A3901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B2844-D6FF-4228-84CD-57D3498DE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50C18-8FF4-497C-9C03-87C994C3105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5534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9558-40DE-4961-A86F-ADC18475CDCA}" type="datetimeFigureOut">
              <a:rPr lang="ru-RU" smtClean="0"/>
              <a:pPr/>
              <a:t>28.10.2016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CE375-8946-4BF9-9753-5147CAB8F2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Скругленный прямоугольник 47"/>
          <p:cNvSpPr/>
          <p:nvPr/>
        </p:nvSpPr>
        <p:spPr bwMode="auto">
          <a:xfrm>
            <a:off x="5357818" y="1857364"/>
            <a:ext cx="3643338" cy="896999"/>
          </a:xfrm>
          <a:prstGeom prst="roundRect">
            <a:avLst>
              <a:gd name="adj" fmla="val 9299"/>
            </a:avLst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74638" indent="-188913" fontAlgn="base">
              <a:tabLst>
                <a:tab pos="265113" algn="l"/>
              </a:tabLst>
            </a:pPr>
            <a:endParaRPr lang="ru-RU" sz="100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74638" indent="-188913" fontAlgn="base">
              <a:tabLst>
                <a:tab pos="265113" algn="l"/>
              </a:tabLst>
            </a:pPr>
            <a:endParaRPr lang="ru-RU" sz="1000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5357818" y="3929066"/>
            <a:ext cx="3643338" cy="2143140"/>
          </a:xfrm>
          <a:prstGeom prst="roundRect">
            <a:avLst>
              <a:gd name="adj" fmla="val 4265"/>
            </a:avLst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74638" indent="-274638" fontAlgn="base">
              <a:spcBef>
                <a:spcPts val="600"/>
              </a:spcBef>
              <a:tabLst>
                <a:tab pos="265113" algn="l"/>
              </a:tabLst>
            </a:pPr>
            <a:endParaRPr lang="ru-RU" sz="1000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4143372" y="6143668"/>
            <a:ext cx="1222564" cy="714356"/>
          </a:xfrm>
          <a:prstGeom prst="homePlate">
            <a:avLst>
              <a:gd name="adj" fmla="val 1294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4143372" y="6215082"/>
            <a:ext cx="12105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Подвожу итоги дня</a:t>
            </a:r>
            <a:endParaRPr lang="ru-RU" sz="110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5357818" y="714356"/>
            <a:ext cx="3664969" cy="1071570"/>
          </a:xfrm>
          <a:prstGeom prst="roundRect">
            <a:avLst>
              <a:gd name="adj" fmla="val 9299"/>
            </a:avLst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tabLst>
                <a:tab pos="85725" algn="l"/>
              </a:tabLst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9.00 – 14.00 </a:t>
            </a:r>
          </a:p>
          <a:p>
            <a:pPr fontAlgn="base">
              <a:tabLst>
                <a:tab pos="85725" algn="l"/>
              </a:tabLst>
            </a:pPr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Регистрация участников</a:t>
            </a:r>
          </a:p>
          <a:p>
            <a:pPr fontAlgn="base">
              <a:spcBef>
                <a:spcPts val="200"/>
              </a:spcBef>
              <a:tabLst>
                <a:tab pos="85725" algn="l"/>
              </a:tabLst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09.30 – 14.00</a:t>
            </a:r>
          </a:p>
          <a:p>
            <a:pPr fontAlgn="base">
              <a:tabLst>
                <a:tab pos="85725" algn="l"/>
              </a:tabLst>
            </a:pPr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Территория общения</a:t>
            </a:r>
          </a:p>
          <a:p>
            <a:pPr fontAlgn="base">
              <a:tabLst>
                <a:tab pos="85725" algn="l"/>
              </a:tabLst>
            </a:pP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Фойе 2 этажа гл.корпуса</a:t>
            </a:r>
          </a:p>
          <a:p>
            <a:pPr fontAlgn="base">
              <a:tabLst>
                <a:tab pos="85725" algn="l"/>
              </a:tabLst>
            </a:pP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fontAlgn="base">
              <a:tabLst>
                <a:tab pos="85725" algn="l"/>
              </a:tabLst>
            </a:pP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fontAlgn="base">
              <a:tabLst>
                <a:tab pos="85725" algn="l"/>
              </a:tabLst>
            </a:pP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fontAlgn="base">
              <a:tabLst>
                <a:tab pos="85725" algn="l"/>
              </a:tabLst>
            </a:pPr>
            <a:endParaRPr lang="ru-RU" sz="105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74638" indent="-188913" fontAlgn="base">
              <a:tabLst>
                <a:tab pos="265113" algn="l"/>
              </a:tabLst>
            </a:pPr>
            <a:endParaRPr lang="ru-RU" sz="100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74638" indent="-188913" fontAlgn="base">
              <a:tabLst>
                <a:tab pos="265113" algn="l"/>
              </a:tabLst>
            </a:pPr>
            <a:endParaRPr lang="ru-RU" sz="1000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Пятиугольник 34"/>
          <p:cNvSpPr/>
          <p:nvPr/>
        </p:nvSpPr>
        <p:spPr>
          <a:xfrm>
            <a:off x="4143372" y="3645024"/>
            <a:ext cx="1214446" cy="2411864"/>
          </a:xfrm>
          <a:prstGeom prst="homePlate">
            <a:avLst>
              <a:gd name="adj" fmla="val 5359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4175031" y="4728014"/>
            <a:ext cx="11113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Развиваю свои  </a:t>
            </a:r>
            <a:br>
              <a:rPr lang="ru-RU" sz="105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</a:br>
            <a:r>
              <a:rPr lang="ru-RU" sz="105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навыки и компетенции</a:t>
            </a:r>
            <a:endParaRPr lang="ru-RU" sz="1050" b="1" i="1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91" name="Пятиугольник 90"/>
          <p:cNvSpPr/>
          <p:nvPr/>
        </p:nvSpPr>
        <p:spPr>
          <a:xfrm>
            <a:off x="4143372" y="2786058"/>
            <a:ext cx="1222565" cy="858966"/>
          </a:xfrm>
          <a:prstGeom prst="homePlate">
            <a:avLst>
              <a:gd name="adj" fmla="val 648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4143373" y="729674"/>
            <a:ext cx="1214446" cy="1071570"/>
          </a:xfrm>
          <a:prstGeom prst="homePlate">
            <a:avLst>
              <a:gd name="adj" fmla="val 718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4143372" y="1084605"/>
            <a:ext cx="11430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Начинаю день</a:t>
            </a:r>
          </a:p>
          <a:p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в хорошем настроении</a:t>
            </a:r>
            <a:endParaRPr lang="ru-RU" sz="110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128029" y="3071810"/>
            <a:ext cx="1217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Планирую свою карьеру</a:t>
            </a:r>
            <a:endParaRPr lang="ru-RU" sz="1100" b="1" i="1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1814374"/>
            <a:ext cx="365543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171450" indent="-171450" algn="just" fontAlgn="base">
              <a:buFont typeface="Arial" pitchFamily="34" charset="0"/>
              <a:buChar char="•"/>
              <a:defRPr sz="1200">
                <a:solidFill>
                  <a:srgbClr val="025EA1"/>
                </a:solidFill>
                <a:cs typeface="Times New Roman" panose="02020603050405020304" pitchFamily="18" charset="0"/>
              </a:defRPr>
            </a:lvl1pPr>
          </a:lstStyle>
          <a:p>
            <a:pPr>
              <a:spcBef>
                <a:spcPts val="600"/>
              </a:spcBef>
              <a:buNone/>
              <a:tabLst>
                <a:tab pos="85725" algn="l"/>
              </a:tabLst>
            </a:pPr>
            <a:r>
              <a:rPr lang="ru-RU" sz="1050" dirty="0" smtClean="0"/>
              <a:t>9.30 - 11.00</a:t>
            </a:r>
          </a:p>
          <a:p>
            <a:pPr marL="0" indent="0">
              <a:buNone/>
            </a:pPr>
            <a:r>
              <a:rPr lang="ru-RU" sz="1050" b="1" dirty="0" smtClean="0"/>
              <a:t>Торжественное открытие Дня карьеры </a:t>
            </a:r>
            <a:r>
              <a:rPr lang="ru-RU" sz="1050" b="1" dirty="0" err="1" smtClean="0"/>
              <a:t>Росатома</a:t>
            </a:r>
            <a:endParaRPr lang="ru-RU" sz="1050" b="1" dirty="0" smtClean="0"/>
          </a:p>
          <a:p>
            <a:pPr marL="0" indent="0">
              <a:buNone/>
            </a:pPr>
            <a:r>
              <a:rPr lang="ru-RU" sz="1050" b="1" dirty="0" smtClean="0"/>
              <a:t>Лекция Президента компании «</a:t>
            </a:r>
            <a:r>
              <a:rPr lang="ru-RU" sz="1050" b="1" dirty="0" err="1" smtClean="0"/>
              <a:t>Русатом</a:t>
            </a:r>
            <a:r>
              <a:rPr lang="ru-RU" sz="1050" b="1" dirty="0" smtClean="0"/>
              <a:t> – Международная сеть» А.А. </a:t>
            </a:r>
            <a:r>
              <a:rPr lang="ru-RU" sz="1050" b="1" dirty="0" err="1" smtClean="0"/>
              <a:t>Мертена</a:t>
            </a:r>
            <a:r>
              <a:rPr lang="ru-RU" sz="1050" b="1" dirty="0" smtClean="0"/>
              <a:t> </a:t>
            </a:r>
          </a:p>
          <a:p>
            <a:pPr marL="0" indent="0">
              <a:buNone/>
            </a:pPr>
            <a:r>
              <a:rPr lang="ru-RU" sz="1050" i="1" dirty="0" smtClean="0"/>
              <a:t>Актовый зал</a:t>
            </a:r>
            <a:endParaRPr lang="ru-RU" sz="105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143372" y="-24"/>
            <a:ext cx="4857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Рабочий день будущего атомщика</a:t>
            </a:r>
          </a:p>
          <a:p>
            <a:pPr algn="ctr"/>
            <a:r>
              <a:rPr lang="ru-RU" sz="1400" i="1" dirty="0" smtClean="0">
                <a:solidFill>
                  <a:schemeClr val="tx2"/>
                </a:solidFill>
              </a:rPr>
              <a:t>Программа мероприятий Дня карьеры </a:t>
            </a:r>
            <a:r>
              <a:rPr lang="ru-RU" sz="1400" i="1" dirty="0" err="1" smtClean="0">
                <a:solidFill>
                  <a:schemeClr val="tx2"/>
                </a:solidFill>
              </a:rPr>
              <a:t>Росатома</a:t>
            </a:r>
            <a:r>
              <a:rPr lang="ru-RU" sz="1400" i="1" dirty="0" smtClean="0">
                <a:solidFill>
                  <a:schemeClr val="tx2"/>
                </a:solidFill>
              </a:rPr>
              <a:t> в </a:t>
            </a:r>
            <a:r>
              <a:rPr lang="ru-RU" sz="1400" i="1" smtClean="0">
                <a:solidFill>
                  <a:schemeClr val="tx2"/>
                </a:solidFill>
              </a:rPr>
              <a:t>ЮУрГУ</a:t>
            </a:r>
            <a:endParaRPr lang="ru-RU" sz="1400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3 ноября 2016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 bwMode="auto">
          <a:xfrm>
            <a:off x="5345720" y="2786058"/>
            <a:ext cx="3655436" cy="786958"/>
          </a:xfrm>
          <a:prstGeom prst="roundRect">
            <a:avLst>
              <a:gd name="adj" fmla="val 9299"/>
            </a:avLst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200"/>
              </a:spcBef>
              <a:tabLst>
                <a:tab pos="85725" algn="l"/>
              </a:tabLst>
            </a:pPr>
            <a:endParaRPr lang="ru-RU" sz="100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7818" y="2786058"/>
            <a:ext cx="3655435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 fontAlgn="base">
              <a:spcBef>
                <a:spcPts val="600"/>
              </a:spcBef>
              <a:tabLst>
                <a:tab pos="265113" algn="l"/>
              </a:tabLst>
            </a:pPr>
            <a:endParaRPr lang="ru-RU" sz="105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74638" indent="-274638" fontAlgn="base">
              <a:spcBef>
                <a:spcPts val="600"/>
              </a:spcBef>
              <a:tabLst>
                <a:tab pos="265113" algn="l"/>
              </a:tabLst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09.30 – 14.00 </a:t>
            </a: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Фойе 2 этажа гл.корпуса</a:t>
            </a:r>
          </a:p>
          <a:p>
            <a:pPr marL="265113" indent="-265113" fontAlgn="base"/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Стендовая сессия предприятий атомной отрасли</a:t>
            </a:r>
          </a:p>
          <a:p>
            <a:pPr marL="265113" indent="-265113" fontAlgn="base"/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65113" indent="-265113" fontAlgn="base"/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65113" indent="-265113" fontAlgn="base"/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marL="265113" indent="-265113" fontAlgn="base"/>
            <a:endParaRPr lang="ru-RU" sz="105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4143372" y="1847339"/>
            <a:ext cx="1214446" cy="938719"/>
          </a:xfrm>
          <a:prstGeom prst="homePlate">
            <a:avLst>
              <a:gd name="adj" fmla="val 942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4143372" y="1857364"/>
            <a:ext cx="135732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Равняюсь  на руководителей,</a:t>
            </a:r>
            <a:b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</a:br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с которыми</a:t>
            </a:r>
            <a:b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</a:br>
            <a:r>
              <a:rPr lang="ru-RU" sz="1100" b="1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хочется работать</a:t>
            </a:r>
            <a:endParaRPr lang="ru-RU" sz="1100" b="1" i="1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53"/>
          <p:cNvSpPr/>
          <p:nvPr/>
        </p:nvSpPr>
        <p:spPr bwMode="auto">
          <a:xfrm>
            <a:off x="5357818" y="6143669"/>
            <a:ext cx="3643338" cy="714355"/>
          </a:xfrm>
          <a:prstGeom prst="roundRect">
            <a:avLst>
              <a:gd name="adj" fmla="val 6932"/>
            </a:avLst>
          </a:prstGeom>
          <a:solidFill>
            <a:schemeClr val="bg1">
              <a:lumMod val="8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just" fontAlgn="base"/>
            <a:endParaRPr lang="ru-RU" sz="1200" dirty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algn="just" fontAlgn="base"/>
            <a:endParaRPr lang="ru-RU" sz="120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algn="just" fontAlgn="base"/>
            <a:endParaRPr lang="ru-RU" sz="120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57818" y="6209505"/>
            <a:ext cx="36348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14.00 – 14.30 </a:t>
            </a:r>
          </a:p>
          <a:p>
            <a:pPr fontAlgn="base"/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Награждение победителей конкурсных мероприятий</a:t>
            </a:r>
          </a:p>
          <a:p>
            <a:pPr fontAlgn="base"/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Актовый зал </a:t>
            </a:r>
            <a:endParaRPr lang="ru-RU" sz="1050" i="1" dirty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37912" y="5572140"/>
            <a:ext cx="1770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 err="1" smtClean="0">
                <a:solidFill>
                  <a:schemeClr val="tx2"/>
                </a:solidFill>
              </a:rPr>
              <a:t>Росатом</a:t>
            </a:r>
            <a:r>
              <a:rPr lang="ru-RU" sz="1400" b="1" dirty="0" smtClean="0">
                <a:solidFill>
                  <a:schemeClr val="tx2"/>
                </a:solidFill>
              </a:rPr>
              <a:t> – это люди!</a:t>
            </a:r>
            <a:endParaRPr lang="ru-RU" sz="1400" b="1" dirty="0">
              <a:solidFill>
                <a:schemeClr val="tx2"/>
              </a:solidFill>
            </a:endParaRPr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429"/>
          <a:stretch>
            <a:fillRect/>
          </a:stretch>
        </p:blipFill>
        <p:spPr bwMode="auto">
          <a:xfrm>
            <a:off x="214282" y="1547161"/>
            <a:ext cx="3587248" cy="402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1571604" y="5917188"/>
            <a:ext cx="2247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#</a:t>
            </a:r>
            <a:r>
              <a:rPr lang="en-US" b="1" i="1" dirty="0" err="1" smtClean="0">
                <a:solidFill>
                  <a:schemeClr val="tx2"/>
                </a:solidFill>
              </a:rPr>
              <a:t>RosatomCareerDays</a:t>
            </a:r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3429000"/>
            <a:ext cx="3678678" cy="2780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fontAlgn="base">
              <a:spcBef>
                <a:spcPts val="600"/>
              </a:spcBef>
            </a:pPr>
            <a:endParaRPr lang="ru-RU" sz="105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fontAlgn="base"/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9.00 – 14.00</a:t>
            </a:r>
            <a:endParaRPr lang="ru-RU" sz="105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fontAlgn="base"/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Инженерный конкурс «Башня-генератор»</a:t>
            </a:r>
          </a:p>
          <a:p>
            <a:pPr fontAlgn="base"/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Ауд.341,346,350 гл.корпуса, фойе3 этаж гл.корпуса</a:t>
            </a:r>
          </a:p>
          <a:p>
            <a:pPr fontAlgn="base"/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>
              <a:spcBef>
                <a:spcPts val="200"/>
              </a:spcBef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10.00 – 13.00</a:t>
            </a:r>
            <a:endParaRPr lang="ru-RU" sz="1050" i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/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Фабрика процессов </a:t>
            </a:r>
            <a:r>
              <a:rPr lang="ru-RU" sz="1050" b="1" dirty="0" err="1" smtClean="0">
                <a:solidFill>
                  <a:srgbClr val="025EA1"/>
                </a:solidFill>
                <a:cs typeface="Times New Roman" panose="02020603050405020304" pitchFamily="18" charset="0"/>
              </a:rPr>
              <a:t>Росатома</a:t>
            </a: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/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Ауд.453 гл.корпуса</a:t>
            </a: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>
              <a:spcBef>
                <a:spcPts val="200"/>
              </a:spcBef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11.00 – 13.00</a:t>
            </a:r>
          </a:p>
          <a:p>
            <a:pPr indent="1588" fontAlgn="base">
              <a:spcAft>
                <a:spcPts val="300"/>
              </a:spcAft>
            </a:pPr>
            <a:r>
              <a:rPr lang="ru-RU" sz="1050" b="1" dirty="0" err="1" smtClean="0">
                <a:solidFill>
                  <a:srgbClr val="025EA1"/>
                </a:solidFill>
                <a:cs typeface="Times New Roman" panose="02020603050405020304" pitchFamily="18" charset="0"/>
              </a:rPr>
              <a:t>Квест</a:t>
            </a:r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  </a:t>
            </a:r>
            <a:r>
              <a:rPr lang="en-US" sz="1050" b="1" dirty="0" err="1" smtClean="0">
                <a:solidFill>
                  <a:srgbClr val="025EA1"/>
                </a:solidFill>
                <a:cs typeface="Times New Roman" panose="02020603050405020304" pitchFamily="18" charset="0"/>
              </a:rPr>
              <a:t>Rosatom</a:t>
            </a:r>
            <a:r>
              <a:rPr lang="en-US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 Career Game</a:t>
            </a: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>
              <a:spcAft>
                <a:spcPts val="300"/>
              </a:spcAft>
            </a:pP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Стартовая площадка Стенд ГК «</a:t>
            </a:r>
            <a:r>
              <a:rPr lang="ru-RU" sz="1050" i="1" dirty="0" err="1" smtClean="0">
                <a:solidFill>
                  <a:srgbClr val="025EA1"/>
                </a:solidFill>
                <a:cs typeface="Times New Roman" panose="02020603050405020304" pitchFamily="18" charset="0"/>
              </a:rPr>
              <a:t>Росатом</a:t>
            </a: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»</a:t>
            </a:r>
          </a:p>
          <a:p>
            <a:pPr indent="1588" fontAlgn="base">
              <a:spcAft>
                <a:spcPts val="300"/>
              </a:spcAft>
            </a:pP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Фойе </a:t>
            </a:r>
            <a:r>
              <a:rPr lang="ru-RU" sz="1050" i="1" smtClean="0">
                <a:solidFill>
                  <a:srgbClr val="025EA1"/>
                </a:solidFill>
                <a:cs typeface="Times New Roman" panose="02020603050405020304" pitchFamily="18" charset="0"/>
              </a:rPr>
              <a:t>2 этажа </a:t>
            </a: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гл.корпуса</a:t>
            </a:r>
          </a:p>
          <a:p>
            <a:pPr indent="1588" fontAlgn="base">
              <a:spcBef>
                <a:spcPts val="200"/>
              </a:spcBef>
            </a:pP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12</a:t>
            </a:r>
            <a:r>
              <a:rPr lang="en-US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.30 – 1</a:t>
            </a:r>
            <a:r>
              <a:rPr lang="ru-RU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4</a:t>
            </a:r>
            <a:r>
              <a:rPr lang="en-US" sz="1050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.00</a:t>
            </a:r>
            <a:endParaRPr lang="ru-RU" sz="1050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  <a:p>
            <a:pPr indent="1588" fontAlgn="base"/>
            <a:r>
              <a:rPr lang="ru-RU" sz="1050" b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Конкурс студенческих презентация в формате </a:t>
            </a:r>
            <a:r>
              <a:rPr lang="ru-RU" sz="1050" b="1" dirty="0" err="1" smtClean="0">
                <a:solidFill>
                  <a:srgbClr val="025EA1"/>
                </a:solidFill>
                <a:cs typeface="Times New Roman" panose="02020603050405020304" pitchFamily="18" charset="0"/>
              </a:rPr>
              <a:t>печа-куча</a:t>
            </a:r>
            <a:r>
              <a:rPr lang="ru-RU" sz="1050" i="1" dirty="0" smtClean="0">
                <a:solidFill>
                  <a:srgbClr val="025EA1"/>
                </a:solidFill>
                <a:cs typeface="Times New Roman" panose="02020603050405020304" pitchFamily="18" charset="0"/>
              </a:rPr>
              <a:t> Ауд.454 гл.корпуса</a:t>
            </a:r>
            <a:endParaRPr lang="ru-RU" sz="1050" b="1" dirty="0" smtClean="0">
              <a:solidFill>
                <a:srgbClr val="025EA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6079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148</Words>
  <Application>Microsoft Office PowerPoint</Application>
  <PresentationFormat>Экран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Ирбис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Ерофеев Игорь</dc:creator>
  <cp:lastModifiedBy>mukhametchina</cp:lastModifiedBy>
  <cp:revision>54</cp:revision>
  <dcterms:created xsi:type="dcterms:W3CDTF">2016-10-13T13:11:25Z</dcterms:created>
  <dcterms:modified xsi:type="dcterms:W3CDTF">2016-10-28T08:22:40Z</dcterms:modified>
</cp:coreProperties>
</file>