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CC44"/>
    <a:srgbClr val="A6C4E9"/>
    <a:srgbClr val="E0EAF7"/>
    <a:srgbClr val="F3F7FB"/>
    <a:srgbClr val="B1CBEB"/>
    <a:srgbClr val="C9DBF1"/>
    <a:srgbClr val="FBF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5501" autoAdjust="0"/>
  </p:normalViewPr>
  <p:slideViewPr>
    <p:cSldViewPr>
      <p:cViewPr varScale="1">
        <p:scale>
          <a:sx n="107" d="100"/>
          <a:sy n="107" d="100"/>
        </p:scale>
        <p:origin x="188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7D04B-5CE4-429E-B148-C7521FF94725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BFCEE-A96D-49A7-88C9-DB08BF25A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02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0000">
              <a:schemeClr val="tx2">
                <a:lumMod val="40000"/>
                <a:lumOff val="60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611559" y="116632"/>
            <a:ext cx="8009439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7675" algn="just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участника конкурса</a:t>
            </a:r>
          </a:p>
          <a:p>
            <a:pPr indent="447675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Астероидная безопасность.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Постуглеродная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энергетика. Продление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BigData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Факультет:</a:t>
            </a:r>
          </a:p>
          <a:p>
            <a:pPr indent="447675" algn="just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Кафедра:</a:t>
            </a:r>
          </a:p>
          <a:p>
            <a:pPr indent="447675" algn="just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(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обучения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2818</TotalTime>
  <Words>37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EPA</dc:creator>
  <cp:lastModifiedBy>Иоголевич Евгений Владимирович</cp:lastModifiedBy>
  <cp:revision>252</cp:revision>
  <dcterms:created xsi:type="dcterms:W3CDTF">2012-04-04T07:22:54Z</dcterms:created>
  <dcterms:modified xsi:type="dcterms:W3CDTF">2016-05-06T09:01:33Z</dcterms:modified>
</cp:coreProperties>
</file>