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5" d="100"/>
          <a:sy n="75" d="100"/>
        </p:scale>
        <p:origin x="-504" y="-1836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31.08.2022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инновационных решений в области автоматизации системы диагностики тормозов грузовых вагонов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12026</TotalTime>
  <Words>345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ЧупраковЕВ</cp:lastModifiedBy>
  <cp:revision>771</cp:revision>
  <cp:lastPrinted>2018-07-13T09:22:19Z</cp:lastPrinted>
  <dcterms:created xsi:type="dcterms:W3CDTF">2017-10-02T15:24:46Z</dcterms:created>
  <dcterms:modified xsi:type="dcterms:W3CDTF">2022-08-31T17:17:15Z</dcterms:modified>
</cp:coreProperties>
</file>