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100" d="100"/>
          <a:sy n="100" d="100"/>
        </p:scale>
        <p:origin x="-342" y="-2088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04.07.2022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теме 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«Автоматизированный контроль диагностики литых деталей тележки при производстве технического обслуживания вагонов»</a:t>
            </a: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12039</TotalTime>
  <Words>348</Words>
  <Application>Microsoft Office PowerPoint</Application>
  <PresentationFormat>Экран (16:9)</PresentationFormat>
  <Paragraphs>79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ЧупраковЕВ</cp:lastModifiedBy>
  <cp:revision>773</cp:revision>
  <cp:lastPrinted>2018-07-13T09:22:19Z</cp:lastPrinted>
  <dcterms:created xsi:type="dcterms:W3CDTF">2017-10-02T15:24:46Z</dcterms:created>
  <dcterms:modified xsi:type="dcterms:W3CDTF">2022-07-04T09:05:10Z</dcterms:modified>
</cp:coreProperties>
</file>