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4BD"/>
    <a:srgbClr val="37C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72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97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21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46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80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939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70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8161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96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3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16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2EFC3-3410-4596-B272-57B5C975B4A5}" type="datetimeFigureOut">
              <a:rPr lang="ru-RU" smtClean="0"/>
              <a:t>сб 04.12.21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41817-A372-454E-B0A5-FEAD4F6FA5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979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835"/>
            <a:ext cx="12182269" cy="685416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257" y="14271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5300" b="1" dirty="0"/>
              <a:t>Курсы повышения квалификации:</a:t>
            </a:r>
            <a:r>
              <a:rPr lang="ru-RU" dirty="0"/>
              <a:t/>
            </a:r>
            <a:br>
              <a:rPr lang="ru-RU" dirty="0"/>
            </a:br>
            <a:r>
              <a:rPr lang="ru-RU" sz="4900" dirty="0"/>
              <a:t>«Современные практики обучения </a:t>
            </a:r>
            <a:br>
              <a:rPr lang="ru-RU" sz="4900" dirty="0"/>
            </a:br>
            <a:r>
              <a:rPr lang="ru-RU" sz="4900" dirty="0"/>
              <a:t> детей-мигрантов»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939496"/>
            <a:ext cx="9144000" cy="165576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Грант Министерства Просвещения РФ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«Совершенствование кадрового потенциала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работников образовательных организаций,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в том числе центров открытого образования,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путем трансляции лучших практик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200" b="1" dirty="0"/>
              <a:t> обучения детей-мигрантов на русском языке»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0431" y="5845531"/>
            <a:ext cx="3757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тел.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+7 (351) 272-31-31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prokopenkomg@susu.ru 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32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0"/>
            <a:ext cx="12192000" cy="6858660"/>
          </a:xfrm>
          <a:prstGeom prst="rect">
            <a:avLst/>
          </a:prstGeom>
        </p:spPr>
      </p:pic>
      <p:sp>
        <p:nvSpPr>
          <p:cNvPr id="5" name="Стрелка вправо 4"/>
          <p:cNvSpPr/>
          <p:nvPr/>
        </p:nvSpPr>
        <p:spPr>
          <a:xfrm>
            <a:off x="606832" y="1521910"/>
            <a:ext cx="2227812" cy="10268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06832" y="2631428"/>
            <a:ext cx="2227812" cy="1065612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640083" y="3738358"/>
            <a:ext cx="2261062" cy="1148261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69787" y="1840472"/>
            <a:ext cx="18095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Слушатели курсов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6004" y="2880887"/>
            <a:ext cx="1714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Формат и объем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курсов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03039" y="3975983"/>
            <a:ext cx="20093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Документ об 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окончании курсов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640083" y="4903246"/>
            <a:ext cx="2244439" cy="110916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752917" y="5227839"/>
            <a:ext cx="1799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Сроки обучения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228557" y="1688324"/>
            <a:ext cx="850318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/>
              <a:t>Программа рассчитана на сотрудников центров дополнительного образования, учителей, преподавателей, социальных работников и всех, кто контактирует с детьми, для которых русский язык не является родным. </a:t>
            </a:r>
            <a:endParaRPr lang="ru-RU" sz="19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28557" y="2917859"/>
            <a:ext cx="837683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/>
              <a:t>Формат проведения курсов: очно-дистанционный. </a:t>
            </a:r>
          </a:p>
          <a:p>
            <a:r>
              <a:rPr lang="ru-RU" sz="1900" b="1" dirty="0"/>
              <a:t>Объем – 72 часа.</a:t>
            </a:r>
            <a:endParaRPr lang="en-US" sz="19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26527" y="5894923"/>
            <a:ext cx="84052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</a:rPr>
              <a:t>*</a:t>
            </a:r>
            <a:r>
              <a:rPr lang="ru-RU" sz="1600" b="1" dirty="0"/>
              <a:t>Программа реализуется бесплатно при поддержке гранта Министерства Просвещения РФ.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228557" y="4075711"/>
            <a:ext cx="80351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/>
              <a:t>По окончании курсов слушатели получают удостоверение о повышении квалификации в размере 72 часа.</a:t>
            </a:r>
            <a:br>
              <a:rPr lang="ru-RU" sz="1900" b="1" dirty="0"/>
            </a:br>
            <a:r>
              <a:rPr lang="ru-RU" sz="1900" b="1" dirty="0"/>
              <a:t/>
            </a:r>
            <a:br>
              <a:rPr lang="ru-RU" sz="1900" b="1" dirty="0"/>
            </a:br>
            <a:endParaRPr lang="ru-RU" sz="19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288690" y="5175292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900" b="1" dirty="0"/>
              <a:t>с 01 декабря по 17 декабря 2021 г.</a:t>
            </a:r>
            <a:br>
              <a:rPr lang="ru-RU" sz="1900" b="1" dirty="0"/>
            </a:br>
            <a:endParaRPr lang="ru-RU" sz="19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6176993"/>
            <a:ext cx="3757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тел.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+7 (351) 272-31-31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prokopenkomg@susu.ru 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3258623" y="3838380"/>
            <a:ext cx="8316703" cy="33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3258622" y="2754588"/>
            <a:ext cx="8316703" cy="33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3288690" y="4942252"/>
            <a:ext cx="8316703" cy="33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3321799" y="5747428"/>
            <a:ext cx="8316703" cy="33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7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0"/>
            <a:ext cx="12192000" cy="68586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38200" y="1640117"/>
            <a:ext cx="105668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Содержание программы курсов повышения квалификации </a:t>
            </a:r>
          </a:p>
          <a:p>
            <a:r>
              <a:rPr lang="ru-RU" sz="2400" b="1" dirty="0"/>
              <a:t>«Современные практики обучения детей-мигрантов»:</a:t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3687" y="2649186"/>
            <a:ext cx="107345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      В центре внимания будут вопросы обучения русскому языку и на русском языке детей, которые недостаточно владеют русским языком. </a:t>
            </a:r>
            <a:br>
              <a:rPr lang="ru-RU" dirty="0"/>
            </a:br>
            <a:r>
              <a:rPr lang="en-US" dirty="0"/>
              <a:t>       </a:t>
            </a:r>
            <a:r>
              <a:rPr lang="ru-RU" dirty="0"/>
              <a:t>В процессе занятий эксперты из ведущих университетов России рассмотрят основы преподавания, расскажут, как организовать занятия в поликультурном </a:t>
            </a:r>
            <a:r>
              <a:rPr lang="ru-RU" dirty="0" err="1"/>
              <a:t>разноуровневом</a:t>
            </a:r>
            <a:r>
              <a:rPr lang="ru-RU" dirty="0"/>
              <a:t> классе, поделятся лучшими практиками по обучению </a:t>
            </a:r>
            <a:r>
              <a:rPr lang="ru-RU" dirty="0" err="1"/>
              <a:t>инофонов</a:t>
            </a:r>
            <a:r>
              <a:rPr lang="ru-RU" dirty="0"/>
              <a:t>.</a:t>
            </a:r>
            <a:br>
              <a:rPr lang="ru-RU" dirty="0"/>
            </a:br>
            <a:r>
              <a:rPr lang="en-US" dirty="0"/>
              <a:t>       </a:t>
            </a:r>
            <a:r>
              <a:rPr lang="ru-RU" b="1" dirty="0"/>
              <a:t>Также будут затронуты темы:</a:t>
            </a:r>
            <a:br>
              <a:rPr lang="ru-RU" b="1" dirty="0"/>
            </a:br>
            <a:r>
              <a:rPr lang="ru-RU" dirty="0"/>
              <a:t>- система обучения РКИ/РКН: базовые понятия;</a:t>
            </a:r>
            <a:br>
              <a:rPr lang="ru-RU" dirty="0"/>
            </a:br>
            <a:r>
              <a:rPr lang="ru-RU" dirty="0"/>
              <a:t>- проблемы адаптации детей </a:t>
            </a:r>
            <a:r>
              <a:rPr lang="ru-RU" dirty="0" err="1"/>
              <a:t>инофонов</a:t>
            </a:r>
            <a:r>
              <a:rPr lang="ru-RU" dirty="0"/>
              <a:t> и их родителей в социокультурном пространстве региона;</a:t>
            </a:r>
            <a:br>
              <a:rPr lang="ru-RU" dirty="0"/>
            </a:br>
            <a:r>
              <a:rPr lang="ru-RU" dirty="0"/>
              <a:t>- психолингвистические основы преподавания в поликультурной среде.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6176993"/>
            <a:ext cx="3757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тел.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+7 (351) 272-31-31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prokopenkomg@susu.ru 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4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0"/>
            <a:ext cx="12192000" cy="6858660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62" t="20364" r="1450" b="32330"/>
          <a:stretch/>
        </p:blipFill>
        <p:spPr bwMode="auto">
          <a:xfrm>
            <a:off x="341940" y="2887374"/>
            <a:ext cx="1477680" cy="13446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G:\Локальный диск (D)\Рабочая папка\Центр тестирования 1\Фото Доронина Е.Г. на светлом фоне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68" y="4668567"/>
            <a:ext cx="1477680" cy="13207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http://ilic.susu.ru/wp-content/uploads/2017/09/Kazakova-YUV-255x300.jpg"/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830"/>
          <a:stretch/>
        </p:blipFill>
        <p:spPr bwMode="auto">
          <a:xfrm>
            <a:off x="6407393" y="2887374"/>
            <a:ext cx="1507735" cy="13446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2029065" y="2777617"/>
            <a:ext cx="4098054" cy="1936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         Горских Ольга Владимировна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к.пед.н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., доцент кафедры философии и социологии Томского государственного университета систем управления и радиоэлектроники; координатор областной межведомственной программы «</a:t>
            </a:r>
            <a:r>
              <a:rPr lang="ru-RU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Безбарьерная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 межэтническая этнокультурная образовательная среда»</a:t>
            </a:r>
            <a:endParaRPr lang="ru-RU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://ilic.susu.ru/wp-content/uploads/2017/09/Harchenko-EV-260x300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34" r="9449" b="36447"/>
          <a:stretch/>
        </p:blipFill>
        <p:spPr bwMode="auto">
          <a:xfrm>
            <a:off x="367992" y="1388651"/>
            <a:ext cx="1453451" cy="12731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Рисунок 8" descr="http://ilic.susu.ru/wp-content/uploads/2017/09/olesya-854x1024-250x300.jpg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9" b="22715"/>
          <a:stretch/>
        </p:blipFill>
        <p:spPr bwMode="auto">
          <a:xfrm>
            <a:off x="6375157" y="4537534"/>
            <a:ext cx="1539971" cy="14518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Прямоугольник 13"/>
          <p:cNvSpPr/>
          <p:nvPr/>
        </p:nvSpPr>
        <p:spPr>
          <a:xfrm>
            <a:off x="8222444" y="4437005"/>
            <a:ext cx="3639818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Шарафутдинова</a:t>
            </a: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 Олеся </a:t>
            </a:r>
            <a:r>
              <a:rPr lang="ru-RU" sz="1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Ильясовна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кандидат филологических наук, доцент кафедры русского языка как иностранного Южно-Уральского государственного университета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8146164" y="2887374"/>
            <a:ext cx="3624657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Казакова Юлия Викторовна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кандидат филологических наук, доцент кафедры русского языка как иностранного Южно-Уральского государственного университета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039041" y="4702739"/>
            <a:ext cx="3976087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Доронина Елена Геннадьевна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кандидат филологических наук, доцент кафедры русского языка как иностранного Южно-Уральского государственного университета</a:t>
            </a:r>
            <a:endParaRPr lang="ru-RU" sz="1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6176357" y="2887374"/>
            <a:ext cx="1" cy="3638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0" y="6176993"/>
            <a:ext cx="3757353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тел.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+7 (351) 272-31-31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e-mail</a:t>
            </a:r>
            <a:r>
              <a:rPr lang="ru-RU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prokopenkomg@susu.ru </a:t>
            </a:r>
            <a:endParaRPr lang="ru-RU" sz="1400" b="1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42630" y="1205929"/>
            <a:ext cx="327249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b="1" dirty="0"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программы</a:t>
            </a: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220225" y="2335355"/>
            <a:ext cx="2309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Спикеры программы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89435" y="1665368"/>
            <a:ext cx="9337748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Харченко Елена Владимировна</a:t>
            </a:r>
            <a:r>
              <a:rPr lang="ru-RU" sz="1600" dirty="0">
                <a:ea typeface="Calibri" panose="020F0502020204030204" pitchFamily="34" charset="0"/>
                <a:cs typeface="Times New Roman" panose="02020603050405020304" pitchFamily="18" charset="0"/>
              </a:rPr>
              <a:t>, доктор филологических наук, профессор, зав. кафедрой русского языка как иностранного Южно-Уральского государственного университета</a:t>
            </a:r>
            <a:endParaRPr lang="ru-RU" sz="1600" b="1" dirty="0">
              <a:highlight>
                <a:srgbClr val="00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60"/>
            <a:ext cx="12192000" cy="6858660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40603" y="1272364"/>
            <a:ext cx="2110792" cy="1102573"/>
          </a:xfrm>
        </p:spPr>
        <p:txBody>
          <a:bodyPr>
            <a:normAutofit/>
          </a:bodyPr>
          <a:lstStyle/>
          <a:p>
            <a:r>
              <a:rPr lang="ru-RU" sz="3600" b="1" dirty="0"/>
              <a:t>Контакты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59065" y="2374937"/>
            <a:ext cx="11393805" cy="1870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тел.</a:t>
            </a:r>
            <a:r>
              <a:rPr lang="en-US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 +7 (351) 272-31-31</a:t>
            </a:r>
            <a:endParaRPr lang="ru-RU" sz="36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en-US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3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-mail</a:t>
            </a:r>
            <a:r>
              <a:rPr lang="ru-RU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prokopenkomg@susu.ru </a:t>
            </a:r>
            <a:endParaRPr lang="ru-RU" sz="36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Прокопенко Мария Григорьевна</a:t>
            </a:r>
            <a:endParaRPr lang="ru-RU" sz="3600" dirty="0">
              <a:solidFill>
                <a:srgbClr val="FF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7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318</Words>
  <Application>Microsoft Office PowerPoint</Application>
  <PresentationFormat>Широкоэкранный</PresentationFormat>
  <Paragraphs>41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Курсы повышения квалификации: «Современные практики обучения   детей-мигрантов»</vt:lpstr>
      <vt:lpstr>Презентация PowerPoint</vt:lpstr>
      <vt:lpstr>Презентация PowerPoint</vt:lpstr>
      <vt:lpstr>Презентация PowerPoint</vt:lpstr>
      <vt:lpstr>Контакты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24</cp:revision>
  <cp:lastPrinted>2021-11-18T10:21:21Z</cp:lastPrinted>
  <dcterms:created xsi:type="dcterms:W3CDTF">2021-11-17T15:42:44Z</dcterms:created>
  <dcterms:modified xsi:type="dcterms:W3CDTF">2021-12-04T06:54:44Z</dcterms:modified>
</cp:coreProperties>
</file>