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0" r:id="rId3"/>
    <p:sldId id="261" r:id="rId4"/>
    <p:sldId id="262" r:id="rId5"/>
    <p:sldId id="268" r:id="rId6"/>
    <p:sldId id="263" r:id="rId7"/>
    <p:sldId id="265" r:id="rId8"/>
    <p:sldId id="266" r:id="rId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52282" autoAdjust="0"/>
  </p:normalViewPr>
  <p:slideViewPr>
    <p:cSldViewPr snapToGrid="0">
      <p:cViewPr varScale="1">
        <p:scale>
          <a:sx n="60" d="100"/>
          <a:sy n="60" d="100"/>
        </p:scale>
        <p:origin x="245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33CB3-7F95-41E1-81BF-E8064342392D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C10190-6A87-4EFF-B67B-FD2B4955DE6B}" type="datetime1">
              <a:rPr lang="ru-RU" noProof="0" smtClean="0"/>
              <a:t>27.04.2022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сегодня мы вам расскажем про уникальные свойства материалов на основе минеральных магниевых композитов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04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Магнезиальные вяжущие вещества являются воздушными вяжущими, которые получаются из природных магнезита и доломита в обожжённом и измельченном состоянии.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Такие вяжущие затворяют не водой, а раствором хлористых и сернокислых солей. Самый популярный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затворитель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это раствор хлорида магния. Магнезиальное вяжущее является уникальным по своим свойствам строительным материалом. Оно одновременно сочетает в себе два действительно важных свойства: стойкость к воздействию огнем и стойкость к биологическому воздействию. При этом магнезиальное вяжущее не уступает портландцементу в пределе прочности при сжатии и изгибе, имеет меньшую усадку, способно твердеть на воздухе без дополнительного увлажнения.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83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Номенклатура строительных материалов на основе магнезиальных вяжущих относительно не широка, и на данный момент самым популярным изделием на их основе являются отделочные листы, армированный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стеклосеткой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СМЛ. Производители позиционируют этот материал как обладающий высокой стойкостью к воздействию открытого огня и рекомендуют использовать его при отделке помещений, к которым предъявляются особые требования по пожаробезопасности, например для устройства каминных зон или печей в банных комплексах.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313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Натурные испытания стойкости отделочных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стекломагнезиальных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листов, полученных на основе вяжущего с низким содержанием оксида магния к открытому огню, проводили путем воздействия на опытный образец пламени газовой горелки со средней температурой 470 ⁰С в течение часа. В результате проведенных испытаний не было выявлено значительных деструктивных явлений в области воздействия пламени на поверхность образца.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16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стойкости к воздействию открытого огня непосредственно магнезиальной матрицы проводили на образцах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легковоспламеняемой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сухой древесной шерсти. Склонность к поддержанию огневого горения контрольного образца уплотненной шерсти сравнивали с аналогичным свойством образца уплотненной шерсти, покрытой хлор-магнезиальным раствором. В ходе испытания выявили, что обработанный раствором образец склонен к быстрому самозатуханию и не поддерживает распространение огня, в то время как контрольный образец полностью выгорел при одинаковом времени воздействия на образцы открытого пламени.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18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Высокую стойкость магнезиальных композитов можно объяснить особенностями их минералогического состава. В состав магнезиального камня, полученного с использованием раствора бишофита входят соединения хлорида магния, по своей природе являющегося эффективным антипиреном [5,6].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Ионы хлора, в свою очередь, также входят в состав многих антисептических средств и способны придавать материалам биоцидные свойства. Сложные соединения магния с ионами хлора в составе магнезиальных композитов позволяют получать на их основе эффективные материалы стойкие к подселению и размножению различных видов микроорганизмов.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92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Биоцидные свойства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хлормагнезиальных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композитов можно наблюдать на примере исследования стойкости различных видов минеральных вяжущих к плесневым грибам [7].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проводили в лаборатории микологии Казанского НИИ эпидемиологии и микробиологии Роспотребнадзора. В качестве образцов использовали магнезиальный камень на сульфатном и хлоридном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затворителях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портландцементный и гипсовый композиты.  Сущность проводимого метода заключается в выдерживании образцов, зараженных спорами плесневых грибов, в условиях, оптимальных для развития грибов, с последующей оценкой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грибоустойчивости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покрытия по 4-балльной шкале (от 0 до 3 баллов) (соответствует процедуре ГОСТ 28206, метод 2). Для проведения испытаний использовали споры культуры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Aspergillus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niger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являющейся одним из самых распространенных и опасных для здоровья человека видов плесени.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36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результатам исследования выявили, что самой высокой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грибостойкостью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(0 баллов) обладают образцы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хлормагнезиального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камня, менее стойкими оказались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сульфомагнезилаьный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камень и портландцемент. Наиболее подверженными расселению и распространению данного вида плесени оказались образцы гипсового камня.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Таким образом, композиты на основе магнезиальных вяжущих, очевидно, действительно обладают стойкостью к воздействию определенных видов агрессивных сред, в частности, открытого огня и некоторых типов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микробиодеструкторов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Дальнейшее изучение указанных свойств с использованием методик, регламентированных национальными стандартами, является актуальной темой для проведения прикладных научно-исследовательских работ, способствующих популяризации данного материала в современной строительной отрасли.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240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63D273F9-4EFF-4F0B-9DF4-01F988EA6D1E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89B750-52B5-4380-A24A-7530EE5DCF6F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ADF49962-1D0D-4F31-AB9F-D72B431EE16F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A3FD9A-4A31-4F86-93A4-8837C3CDE1A3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5389B495-48D3-4554-8EC7-73D4659C5407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5AA998-4B36-404A-8DEA-DA5BB2816D86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3059E1-7810-4134-BA30-CD168ACA1ED0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8DD942-3932-490C-965E-CE019573200E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23EE73-29DE-4D32-853F-71E261A37FAC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 rtl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3AA2DE-E044-4C5E-88E8-826FD672C224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89F6FF-325E-4839-A110-B16E8C0199BE}" type="datetime1">
              <a:rPr lang="ru-RU" smtClean="0"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</a:t>
            </a:r>
          </a:p>
          <a:p>
            <a:pPr lvl="6" rtl="0"/>
            <a:r>
              <a:rPr lang="ru-RU" dirty="0"/>
              <a:t>Седьмой</a:t>
            </a:r>
          </a:p>
          <a:p>
            <a:pPr lvl="7" rtl="0"/>
            <a:r>
              <a:rPr lang="ru-RU" dirty="0"/>
              <a:t>Восьмой</a:t>
            </a:r>
          </a:p>
          <a:p>
            <a:pPr lvl="8" rtl="0"/>
            <a:r>
              <a:rPr lang="ru-RU" dirty="0"/>
              <a:t>Девятый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38ABFFF7-E2BC-4B90-8333-1B79B63513B3}" type="datetime1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5199" y="1296078"/>
            <a:ext cx="8570686" cy="2387600"/>
          </a:xfrm>
        </p:spPr>
        <p:txBody>
          <a:bodyPr rtlCol="0">
            <a:noAutofit/>
          </a:bodyPr>
          <a:lstStyle/>
          <a:p>
            <a:pPr algn="just" rtl="0"/>
            <a:r>
              <a:rPr lang="ru-RU" sz="3600" dirty="0"/>
              <a:t>УНИКАЛЬНЫЕ СВОЙСТВА МАТЕРИАЛОВ НА ОСНОВЕ МИНЕРАЛЬНЫХ МАГНИЕВЫХ КОМПОЗИТОВ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Авторы:</a:t>
            </a:r>
          </a:p>
          <a:p>
            <a:pPr rtl="0"/>
            <a:r>
              <a:rPr lang="ru-RU" dirty="0"/>
              <a:t>Сидельников Д. К., Вахрушев С. Е., Аверина Г.Ф.</a:t>
            </a: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Введение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ru-RU" dirty="0"/>
              <a:t>Магнезиальные вяжущие :</a:t>
            </a:r>
          </a:p>
          <a:p>
            <a:pPr rtl="0"/>
            <a:r>
              <a:rPr lang="ru-RU" dirty="0"/>
              <a:t>Твердеют на воздухе</a:t>
            </a:r>
          </a:p>
          <a:p>
            <a:pPr rtl="0"/>
            <a:r>
              <a:rPr lang="ru-RU" dirty="0"/>
              <a:t>Затворяются раствором хлористых и сернокислых солей</a:t>
            </a:r>
          </a:p>
          <a:p>
            <a:pPr rtl="0"/>
            <a:r>
              <a:rPr lang="ru-RU" dirty="0"/>
              <a:t>Стойкие к воздействию огнем и к биологическому воздействию</a:t>
            </a:r>
          </a:p>
          <a:p>
            <a:pPr rtl="0"/>
            <a:r>
              <a:rPr lang="ru-RU" dirty="0"/>
              <a:t>Имеют схожий с портландцементом пределы прочности при сжатии и изгибе</a:t>
            </a:r>
          </a:p>
          <a:p>
            <a:pPr rtl="0"/>
            <a:r>
              <a:rPr lang="ru-RU" dirty="0"/>
              <a:t>Имеют меньшую усадку</a:t>
            </a:r>
          </a:p>
          <a:p>
            <a:pPr rtl="0"/>
            <a:r>
              <a:rPr lang="ru-RU" dirty="0"/>
              <a:t>Твердеют без дополнительного увлажнения</a:t>
            </a: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Номенклатура строительных материалов на основе магнезиальных вяжущих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290B77-0C0C-4421-9468-CF2002F65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 b="18421"/>
          <a:stretch/>
        </p:blipFill>
        <p:spPr bwMode="auto">
          <a:xfrm>
            <a:off x="504471" y="2361078"/>
            <a:ext cx="4801456" cy="34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78CC50-B59C-494E-8B73-D5F78519C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10" y="2072218"/>
            <a:ext cx="4070684" cy="40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Испытание на огнестойкость</a:t>
            </a:r>
          </a:p>
        </p:txBody>
      </p:sp>
      <p:pic>
        <p:nvPicPr>
          <p:cNvPr id="5" name="Магнезиальный лист (720p)">
            <a:hlinkClick r:id="" action="ppaction://media"/>
            <a:extLst>
              <a:ext uri="{FF2B5EF4-FFF2-40B4-BE49-F238E27FC236}">
                <a16:creationId xmlns:a16="http://schemas.microsoft.com/office/drawing/2014/main" id="{BBECF637-C23D-4C0E-B4EB-3C1D7E5D26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79" end="35758.7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956" y="2202785"/>
            <a:ext cx="7675039" cy="43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Испытание на огнестойкость</a:t>
            </a:r>
          </a:p>
        </p:txBody>
      </p:sp>
      <p:pic>
        <p:nvPicPr>
          <p:cNvPr id="5" name="Минерал Протект огнебиозащита (360p)">
            <a:hlinkClick r:id="" action="ppaction://media"/>
            <a:extLst>
              <a:ext uri="{FF2B5EF4-FFF2-40B4-BE49-F238E27FC236}">
                <a16:creationId xmlns:a16="http://schemas.microsoft.com/office/drawing/2014/main" id="{4B7DE354-A6F4-4509-977B-259F0E678D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77" end="23168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7584" y="2225090"/>
            <a:ext cx="6976832" cy="39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Стойкость за счёт минералогического состава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6DED6D0-7352-40B3-A2BE-7A42D6CE65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78" y="2190750"/>
            <a:ext cx="6184669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заголовок слайда - 2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79CBB8-3329-4003-8B47-8EB19D7DB8AD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776538"/>
            <a:ext cx="4489450" cy="3367087"/>
          </a:xfrm>
          <a:prstGeom prst="rect">
            <a:avLst/>
          </a:prstGeom>
          <a:noFill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F093F54-464B-4666-B2DF-4D6EF44130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1" y="2733932"/>
            <a:ext cx="5127058" cy="34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заголовок слайда - 3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06355-2B65-45A1-BA54-FE13B0F8207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4" t="11728" b="18342"/>
          <a:stretch/>
        </p:blipFill>
        <p:spPr bwMode="auto">
          <a:xfrm>
            <a:off x="2687770" y="2141621"/>
            <a:ext cx="6816459" cy="446621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кольные предметы 16: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619_TF03462902_TF03462902.potx" id="{BAC63EC1-72D2-48C1-B41B-534A4895C3B1}" vid="{6FF2C71A-6631-4AB1-81A9-F18F0A42702E}"/>
    </a:ext>
  </a:extLst>
</a:theme>
</file>

<file path=ppt/theme/theme2.xml><?xml version="1.0" encoding="utf-8"?>
<a:theme xmlns:a="http://schemas.openxmlformats.org/drawingml/2006/main" name="Тема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учебных предметов с рисунками на школьной доске (широкоэкранный формат)</Template>
  <TotalTime>99</TotalTime>
  <Words>712</Words>
  <Application>Microsoft Office PowerPoint</Application>
  <PresentationFormat>Широкоэкранный</PresentationFormat>
  <Paragraphs>36</Paragraphs>
  <Slides>8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Times New Roman</vt:lpstr>
      <vt:lpstr>Wingdings</vt:lpstr>
      <vt:lpstr>Школьные предметы 16:9</vt:lpstr>
      <vt:lpstr>УНИКАЛЬНЫЕ СВОЙСТВА МАТЕРИАЛОВ НА ОСНОВЕ МИНЕРАЛЬНЫХ МАГНИЕВЫХ КОМПОЗИТОВ</vt:lpstr>
      <vt:lpstr>Введение</vt:lpstr>
      <vt:lpstr>Номенклатура строительных материалов на основе магнезиальных вяжущих</vt:lpstr>
      <vt:lpstr>Испытание на огнестойкость</vt:lpstr>
      <vt:lpstr>Испытание на огнестойкость</vt:lpstr>
      <vt:lpstr>Стойкость за счёт минералогического состава</vt:lpstr>
      <vt:lpstr>Добавить заголовок слайда - 2</vt:lpstr>
      <vt:lpstr>Добавить заголовок слайда - 3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УНИКАЛЬНЫЕ СВОЙСТВА МАТЕРИАЛОВ НА ОСНОВЕ МИНЕРАЛЬНЫХ МАГНИЕВЫХ КОМПОЗИТОВ</dc:title>
  <dc:creator>Дэвид C</dc:creator>
  <cp:lastModifiedBy>Дэвид C</cp:lastModifiedBy>
  <cp:revision>3</cp:revision>
  <dcterms:created xsi:type="dcterms:W3CDTF">2022-04-26T17:38:55Z</dcterms:created>
  <dcterms:modified xsi:type="dcterms:W3CDTF">2022-04-27T17:45:50Z</dcterms:modified>
</cp:coreProperties>
</file>