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42E2C-6FF3-4E01-B109-ABCC72B1DB56}" type="datetimeFigureOut">
              <a:rPr lang="ru-RU" smtClean="0"/>
              <a:pPr/>
              <a:t>15.05.2022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5D0FF-3A17-4A40-8542-3D0C022227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0050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A9870A-48A4-4D3F-9816-33E5DA1A3413}" type="datetime1">
              <a:rPr lang="ru-RU" smtClean="0"/>
              <a:pPr/>
              <a:t>15.05.2022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la-Latn" smtClean="0"/>
              <a:t>made by Ludmila Belova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7E05BF-20BC-4C0F-B719-24F9ED7B69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2040F9-5543-4EC8-AAF3-E9B248B62F26}" type="datetime1">
              <a:rPr lang="ru-RU" smtClean="0"/>
              <a:pPr/>
              <a:t>15.05.2022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la-Latn" smtClean="0"/>
              <a:t>made by Ludmila Belova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E05BF-20BC-4C0F-B719-24F9ED7B69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8A6281-6B2C-42B1-BE59-E12A0B786BB0}" type="datetime1">
              <a:rPr lang="ru-RU" smtClean="0"/>
              <a:pPr/>
              <a:t>15.05.2022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la-Latn" smtClean="0"/>
              <a:t>made by Ludmila Belova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E05BF-20BC-4C0F-B719-24F9ED7B69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8DD973-E3B4-43C7-8CA3-35EEAE9813DC}" type="datetime1">
              <a:rPr lang="ru-RU" smtClean="0"/>
              <a:pPr/>
              <a:t>15.05.2022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la-Latn" smtClean="0"/>
              <a:t>made by Ludmila Belova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E05BF-20BC-4C0F-B719-24F9ED7B69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2A1AE0-ECE1-4A03-A7EB-2A5C38B24118}" type="datetime1">
              <a:rPr lang="ru-RU" smtClean="0"/>
              <a:pPr/>
              <a:t>15.05.2022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la-Latn" smtClean="0"/>
              <a:t>made by Ludmila Belova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E05BF-20BC-4C0F-B719-24F9ED7B69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788B1-634E-4AB6-A5B0-AADB0C4F048E}" type="datetime1">
              <a:rPr lang="ru-RU" smtClean="0"/>
              <a:pPr/>
              <a:t>15.05.2022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la-Latn" smtClean="0"/>
              <a:t>made by Ludmila Belova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E05BF-20BC-4C0F-B719-24F9ED7B69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6B1220-45EF-4F9A-BA02-0F21E7ABED5D}" type="datetime1">
              <a:rPr lang="ru-RU" smtClean="0"/>
              <a:pPr/>
              <a:t>15.05.2022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la-Latn" smtClean="0"/>
              <a:t>made by Ludmila Belova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E05BF-20BC-4C0F-B719-24F9ED7B69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ED93F-72AB-4649-B793-B8408667B668}" type="datetime1">
              <a:rPr lang="ru-RU" smtClean="0"/>
              <a:pPr/>
              <a:t>15.05.2022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la-Latn" smtClean="0"/>
              <a:t>made by Ludmila Belova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E05BF-20BC-4C0F-B719-24F9ED7B69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5003A-01A7-44D8-99A1-D4113544CB1C}" type="datetime1">
              <a:rPr lang="ru-RU" smtClean="0"/>
              <a:pPr/>
              <a:t>15.05.2022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la-Latn" smtClean="0"/>
              <a:t>made by Ludmila Belova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E05BF-20BC-4C0F-B719-24F9ED7B69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7203EB-61A5-43EB-9A62-A26B357B37D7}" type="datetime1">
              <a:rPr lang="ru-RU" smtClean="0"/>
              <a:pPr/>
              <a:t>15.05.2022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la-Latn" smtClean="0"/>
              <a:t>made by Ludmila Belova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E05BF-20BC-4C0F-B719-24F9ED7B69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294128-0353-47B6-8BE9-04475EA5E317}" type="datetime1">
              <a:rPr lang="ru-RU" smtClean="0"/>
              <a:pPr/>
              <a:t>15.05.2022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la-Latn" smtClean="0"/>
              <a:t>made by Ludmila Belova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7E05BF-20BC-4C0F-B719-24F9ED7B69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302F58-291B-4066-B2C1-0CA70BCCB09A}" type="datetime1">
              <a:rPr lang="ru-RU" smtClean="0"/>
              <a:pPr/>
              <a:t>15.05.2022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la-Latn" smtClean="0"/>
              <a:t>made by Ludmila Belova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7E05BF-20BC-4C0F-B719-24F9ED7B69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ПРОГРЕССИВНЫЙ ЖУРНАЛ ГЕНЕЗИС</a:t>
            </a:r>
            <a:br>
              <a:rPr lang="ru-RU" sz="3200" dirty="0" smtClean="0"/>
            </a:br>
            <a:r>
              <a:rPr lang="ru-RU" sz="3200" dirty="0" smtClean="0"/>
              <a:t>№3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332656"/>
            <a:ext cx="7619404" cy="14157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IX </a:t>
            </a:r>
            <a:r>
              <a:rPr lang="ru-RU" b="1" dirty="0" smtClean="0"/>
              <a:t>Выставка-конференция научно-технических и творческих работ студентов ЮУрГУ </a:t>
            </a:r>
            <a:r>
              <a:rPr lang="ru-RU" b="1" dirty="0" smtClean="0"/>
              <a:t>2022</a:t>
            </a:r>
          </a:p>
          <a:p>
            <a:pPr algn="ctr"/>
            <a:endParaRPr lang="ru-RU" sz="1400" b="1" dirty="0" smtClean="0">
              <a:latin typeface="+mj-lt"/>
              <a:ea typeface="Adobe Gothic Std B" pitchFamily="34" charset="-128"/>
            </a:endParaRPr>
          </a:p>
          <a:p>
            <a:pPr algn="ctr"/>
            <a:r>
              <a:rPr lang="ru-RU" b="1" dirty="0" smtClean="0">
                <a:latin typeface="+mj-lt"/>
                <a:ea typeface="Adobe Gothic Std B" pitchFamily="34" charset="-128"/>
              </a:rPr>
              <a:t>Институт медиа и социально-гуманитарных наук</a:t>
            </a:r>
          </a:p>
          <a:p>
            <a:pPr algn="ctr"/>
            <a:r>
              <a:rPr lang="ru-RU" b="1" dirty="0" smtClean="0">
                <a:latin typeface="+mj-lt"/>
                <a:ea typeface="Adobe Gothic Std B" pitchFamily="34" charset="-128"/>
              </a:rPr>
              <a:t>Кафедра социологии</a:t>
            </a:r>
            <a:endParaRPr lang="ru-RU" dirty="0">
              <a:latin typeface="+mj-lt"/>
              <a:ea typeface="Adobe Gothic Std B" pitchFamily="34" charset="-128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a-Latn" smtClean="0"/>
              <a:t>made by Ludmila Belova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a-Latn" smtClean="0"/>
              <a:t>made by Ludmila Belova</a:t>
            </a:r>
            <a:endParaRPr lang="ru-RU"/>
          </a:p>
        </p:txBody>
      </p:sp>
      <p:pic>
        <p:nvPicPr>
          <p:cNvPr id="5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44" y="3068960"/>
            <a:ext cx="7517892" cy="2314575"/>
          </a:xfrm>
          <a:prstGeom prst="rect">
            <a:avLst/>
          </a:prstGeom>
        </p:spPr>
      </p:pic>
      <p:pic>
        <p:nvPicPr>
          <p:cNvPr id="27650" name="Picture 2" descr="https://sun9-58.userapi.com/s/v1/if2/7GVryVoWvE1tlswmhVZYCgr6fBeWJGRewZNcBJzjyR5QXt3rWa21oLzQ62P34QkSEM3G4x2jyolEYsRF4_aWDxuW.jpg?size=533x763&amp;quality=95&amp;type=alb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764704"/>
            <a:ext cx="3687225" cy="527833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23528" y="1052736"/>
            <a:ext cx="435597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000" dirty="0" smtClean="0"/>
              <a:t>МОЛОДОСТЬ — ЭТО ОСЕВАЯ ЭПОХА ЛЮБОЙ ЧЕЛОВЕЧЕСКОЙ ЖИЗНИ. 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Молодость жаждет свершений, перемен, поиска, открытий, свободы и далеко не всегда эту жажду способно удовлетворить общество, в котором молодежь существует. 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a-Latn" smtClean="0"/>
              <a:t>made by Ludmila Belova</a:t>
            </a: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3568" y="764704"/>
            <a:ext cx="777686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/>
              <a:t>Большая </a:t>
            </a:r>
            <a:r>
              <a:rPr lang="ru-RU" sz="2000" dirty="0" smtClean="0"/>
              <a:t>часть статей в номере написана самой </a:t>
            </a:r>
            <a:r>
              <a:rPr lang="ru-RU" sz="2000" dirty="0" smtClean="0"/>
              <a:t>молодежью - </a:t>
            </a:r>
            <a:r>
              <a:rPr lang="ru-RU" sz="2000" dirty="0" smtClean="0"/>
              <a:t>студентами </a:t>
            </a:r>
            <a:r>
              <a:rPr lang="ru-RU" sz="2000" dirty="0" smtClean="0"/>
              <a:t>кафедры социологии ИМСГН.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/>
              <a:t>Статьи </a:t>
            </a:r>
            <a:r>
              <a:rPr lang="ru-RU" sz="2000" dirty="0" smtClean="0"/>
              <a:t>разноплановые, как и сама молодежь, но все так или иначе показывают различные аспекты общественного бытия молодых людей. </a:t>
            </a:r>
            <a:endParaRPr lang="ru-RU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/>
              <a:t>Статья каждого студента основана на результатах собственного социологического исследования.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2000" dirty="0" smtClean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rcRect b="52184"/>
          <a:stretch>
            <a:fillRect/>
          </a:stretch>
        </p:blipFill>
        <p:spPr>
          <a:xfrm>
            <a:off x="1115616" y="3573016"/>
            <a:ext cx="6120680" cy="249390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a-Latn" smtClean="0"/>
              <a:t>made by Ludmila Belova</a:t>
            </a: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3568" y="764704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800" b="1" dirty="0" smtClean="0"/>
              <a:t>РАЗДЕЛЫ ЖУРНАЛА: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/>
              <a:t>ЧЕЛОВЕК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/>
              <a:t>КУЛЬТУРА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/>
              <a:t>РЕЛИГИЯ</a:t>
            </a:r>
            <a:endParaRPr lang="ru-RU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2000" dirty="0" smtClean="0"/>
          </a:p>
        </p:txBody>
      </p:sp>
      <p:pic>
        <p:nvPicPr>
          <p:cNvPr id="46082" name="Picture 2" descr="https://vrubcovske.ru/uploads/posts/2020-06/1593074394_1zpmwxs_g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348880"/>
            <a:ext cx="5112568" cy="35338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a-Latn" smtClean="0"/>
              <a:t>made by Ludmila Belova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1560" y="692696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400" b="1" dirty="0" smtClean="0"/>
          </a:p>
          <a:p>
            <a:pPr algn="just"/>
            <a:endParaRPr lang="ru-RU" sz="2400" b="1" dirty="0" smtClean="0"/>
          </a:p>
          <a:p>
            <a:pPr algn="just"/>
            <a:endParaRPr lang="ru-RU" sz="2400" dirty="0" smtClean="0"/>
          </a:p>
          <a:p>
            <a:r>
              <a:rPr lang="ru-RU" sz="2400" dirty="0" smtClean="0"/>
              <a:t> </a:t>
            </a:r>
            <a:endParaRPr lang="ru-RU" sz="2400" dirty="0"/>
          </a:p>
        </p:txBody>
      </p:sp>
      <p:pic>
        <p:nvPicPr>
          <p:cNvPr id="25601" name="Picture 1" descr="C:\Users\asusv\OneDrive\Рабочий стол\Безымянный.png"/>
          <p:cNvPicPr>
            <a:picLocks noChangeAspect="1" noChangeArrowheads="1"/>
          </p:cNvPicPr>
          <p:nvPr/>
        </p:nvPicPr>
        <p:blipFill>
          <a:blip r:embed="rId2" cstate="print"/>
          <a:srcRect l="18619" r="16948"/>
          <a:stretch>
            <a:fillRect/>
          </a:stretch>
        </p:blipFill>
        <p:spPr bwMode="auto">
          <a:xfrm>
            <a:off x="1979712" y="404664"/>
            <a:ext cx="5976664" cy="60085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a-Latn" smtClean="0"/>
              <a:t>made by Ludmila Belova</a:t>
            </a:r>
            <a:endParaRPr lang="ru-RU"/>
          </a:p>
        </p:txBody>
      </p:sp>
      <p:pic>
        <p:nvPicPr>
          <p:cNvPr id="43010" name="Picture 2" descr="C:\Users\asusv\OneDrive\Рабочий стол\Безымянный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90" y="836711"/>
            <a:ext cx="8134074" cy="54946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a-Latn" smtClean="0"/>
              <a:t>made by Ludmila Belova</a:t>
            </a:r>
            <a:endParaRPr lang="ru-RU"/>
          </a:p>
        </p:txBody>
      </p:sp>
      <p:pic>
        <p:nvPicPr>
          <p:cNvPr id="44034" name="Picture 2" descr="C:\Users\asusv\OneDrive\Рабочий стол\Безымянный.png"/>
          <p:cNvPicPr>
            <a:picLocks noChangeAspect="1" noChangeArrowheads="1"/>
          </p:cNvPicPr>
          <p:nvPr/>
        </p:nvPicPr>
        <p:blipFill>
          <a:blip r:embed="rId2" cstate="print"/>
          <a:srcRect l="5206" r="6847"/>
          <a:stretch>
            <a:fillRect/>
          </a:stretch>
        </p:blipFill>
        <p:spPr bwMode="auto">
          <a:xfrm>
            <a:off x="683568" y="332656"/>
            <a:ext cx="7848872" cy="60252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526</TotalTime>
  <Words>133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ПРОГРЕССИВНЫЙ ЖУРНАЛ ГЕНЕЗИС №3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Социология как наука и ее роль в жизни общества</dc:title>
  <dc:creator>Ludmila Belova</dc:creator>
  <cp:lastModifiedBy>asusvivobookx540che@outlook.com</cp:lastModifiedBy>
  <cp:revision>24</cp:revision>
  <dcterms:created xsi:type="dcterms:W3CDTF">2020-02-05T09:44:15Z</dcterms:created>
  <dcterms:modified xsi:type="dcterms:W3CDTF">2022-05-15T14:43:14Z</dcterms:modified>
</cp:coreProperties>
</file>