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8" r:id="rId5"/>
    <p:sldId id="271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529D3-E80C-46DD-AB5E-9898D70F678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D2B0F-28D6-4BF2-9388-4CC60465EDF1}">
      <dgm:prSet phldrT="[Текст]"/>
      <dgm:spPr/>
      <dgm:t>
        <a:bodyPr/>
        <a:lstStyle/>
        <a:p>
          <a:r>
            <a:rPr lang="ru-RU" dirty="0" smtClean="0"/>
            <a:t>Основные нормативно-правовые акты</a:t>
          </a:r>
          <a:endParaRPr lang="ru-RU" dirty="0"/>
        </a:p>
      </dgm:t>
    </dgm:pt>
    <dgm:pt modelId="{47D43CBA-0D90-48F6-894C-7674D9BAD228}" type="parTrans" cxnId="{A8DBC7AF-61FB-4B38-B515-9DF8ECABEAAA}">
      <dgm:prSet/>
      <dgm:spPr/>
      <dgm:t>
        <a:bodyPr/>
        <a:lstStyle/>
        <a:p>
          <a:endParaRPr lang="ru-RU"/>
        </a:p>
      </dgm:t>
    </dgm:pt>
    <dgm:pt modelId="{D321749E-43C9-4CCA-8FE7-EBAAFE9A10F8}" type="sibTrans" cxnId="{A8DBC7AF-61FB-4B38-B515-9DF8ECABEAAA}">
      <dgm:prSet/>
      <dgm:spPr/>
      <dgm:t>
        <a:bodyPr/>
        <a:lstStyle/>
        <a:p>
          <a:endParaRPr lang="ru-RU"/>
        </a:p>
      </dgm:t>
    </dgm:pt>
    <dgm:pt modelId="{0BF0A383-8EDB-466B-B12E-557C32CE8C7A}">
      <dgm:prSet phldrT="[Текст]" custT="1"/>
      <dgm:spPr/>
      <dgm:t>
        <a:bodyPr/>
        <a:lstStyle/>
        <a:p>
          <a:r>
            <a:rPr lang="ru-RU" sz="2000" dirty="0" smtClean="0"/>
            <a:t>Решение Коллегии ЕЭК от 21.04.2015 № 30</a:t>
          </a:r>
          <a:endParaRPr lang="ru-RU" sz="2000" dirty="0"/>
        </a:p>
      </dgm:t>
    </dgm:pt>
    <dgm:pt modelId="{101D5FA6-9FBE-4970-BC9F-82174EDCD87B}" type="parTrans" cxnId="{344602F0-9C59-4797-923A-EE4B088AD188}">
      <dgm:prSet/>
      <dgm:spPr/>
      <dgm:t>
        <a:bodyPr/>
        <a:lstStyle/>
        <a:p>
          <a:endParaRPr lang="ru-RU"/>
        </a:p>
      </dgm:t>
    </dgm:pt>
    <dgm:pt modelId="{459D9622-7EAE-4E4A-A5D6-858C3F227BF5}" type="sibTrans" cxnId="{344602F0-9C59-4797-923A-EE4B088AD188}">
      <dgm:prSet/>
      <dgm:spPr/>
      <dgm:t>
        <a:bodyPr/>
        <a:lstStyle/>
        <a:p>
          <a:endParaRPr lang="ru-RU"/>
        </a:p>
      </dgm:t>
    </dgm:pt>
    <dgm:pt modelId="{D49868A7-362C-4E5C-8FEA-008C13653CE5}">
      <dgm:prSet phldrT="[Текст]" custT="1"/>
      <dgm:spPr/>
      <dgm:t>
        <a:bodyPr/>
        <a:lstStyle/>
        <a:p>
          <a:r>
            <a:rPr lang="ru-RU" sz="2000" dirty="0" smtClean="0"/>
            <a:t>Договор о Евразийском экономическом союзе от 29.05.2014 года</a:t>
          </a:r>
          <a:endParaRPr lang="ru-RU" sz="2000" dirty="0"/>
        </a:p>
      </dgm:t>
    </dgm:pt>
    <dgm:pt modelId="{969D8BC5-EF8E-4A55-B372-0D660FBED647}" type="parTrans" cxnId="{105C7FDD-F261-449C-97A7-D26105CD2276}">
      <dgm:prSet/>
      <dgm:spPr/>
      <dgm:t>
        <a:bodyPr/>
        <a:lstStyle/>
        <a:p>
          <a:endParaRPr lang="ru-RU"/>
        </a:p>
      </dgm:t>
    </dgm:pt>
    <dgm:pt modelId="{A658DCA5-1F3D-4F72-9280-2DE05831B856}" type="sibTrans" cxnId="{105C7FDD-F261-449C-97A7-D26105CD2276}">
      <dgm:prSet/>
      <dgm:spPr/>
      <dgm:t>
        <a:bodyPr/>
        <a:lstStyle/>
        <a:p>
          <a:endParaRPr lang="ru-RU"/>
        </a:p>
      </dgm:t>
    </dgm:pt>
    <dgm:pt modelId="{5BD02CE8-212A-4869-8D6B-5EF3FD5DE3D9}">
      <dgm:prSet phldrT="[Текст]" custT="1"/>
      <dgm:spPr/>
      <dgm:t>
        <a:bodyPr/>
        <a:lstStyle/>
        <a:p>
          <a:r>
            <a:rPr lang="ru-RU" sz="2000" dirty="0" smtClean="0"/>
            <a:t>Постановление Правительства РФ от 05.03.2020 № 230 </a:t>
          </a:r>
          <a:endParaRPr lang="ru-RU" sz="2000" dirty="0"/>
        </a:p>
      </dgm:t>
    </dgm:pt>
    <dgm:pt modelId="{08378F1D-0DF2-4B0F-93A2-59B4AE20377A}" type="parTrans" cxnId="{FB788E1F-CBC4-485C-9470-881451B3DB3E}">
      <dgm:prSet/>
      <dgm:spPr/>
      <dgm:t>
        <a:bodyPr/>
        <a:lstStyle/>
        <a:p>
          <a:endParaRPr lang="ru-RU"/>
        </a:p>
      </dgm:t>
    </dgm:pt>
    <dgm:pt modelId="{B23B2EB1-3AEE-4E83-9E7A-0267E7BA196E}" type="sibTrans" cxnId="{FB788E1F-CBC4-485C-9470-881451B3DB3E}">
      <dgm:prSet/>
      <dgm:spPr/>
      <dgm:t>
        <a:bodyPr/>
        <a:lstStyle/>
        <a:p>
          <a:endParaRPr lang="ru-RU"/>
        </a:p>
      </dgm:t>
    </dgm:pt>
    <dgm:pt modelId="{0227343B-B5FE-47D4-9F19-8065AB6366D0}" type="pres">
      <dgm:prSet presAssocID="{C94529D3-E80C-46DD-AB5E-9898D70F678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FA17EA-DAB0-479B-A9D4-0B94BDE42D9F}" type="pres">
      <dgm:prSet presAssocID="{8D2D2B0F-28D6-4BF2-9388-4CC60465EDF1}" presName="root" presStyleCnt="0">
        <dgm:presLayoutVars>
          <dgm:chMax/>
          <dgm:chPref val="4"/>
        </dgm:presLayoutVars>
      </dgm:prSet>
      <dgm:spPr/>
    </dgm:pt>
    <dgm:pt modelId="{2B1EB040-4F61-413D-ABB6-9E06BC7229F5}" type="pres">
      <dgm:prSet presAssocID="{8D2D2B0F-28D6-4BF2-9388-4CC60465EDF1}" presName="rootComposite" presStyleCnt="0">
        <dgm:presLayoutVars/>
      </dgm:prSet>
      <dgm:spPr/>
    </dgm:pt>
    <dgm:pt modelId="{FDF2C7AE-E661-4ACD-A8D5-624D1CA5C6CC}" type="pres">
      <dgm:prSet presAssocID="{8D2D2B0F-28D6-4BF2-9388-4CC60465EDF1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1DC3FE0-D3C0-4051-A200-7A1D977A311D}" type="pres">
      <dgm:prSet presAssocID="{8D2D2B0F-28D6-4BF2-9388-4CC60465EDF1}" presName="childShape" presStyleCnt="0">
        <dgm:presLayoutVars>
          <dgm:chMax val="0"/>
          <dgm:chPref val="0"/>
        </dgm:presLayoutVars>
      </dgm:prSet>
      <dgm:spPr/>
    </dgm:pt>
    <dgm:pt modelId="{BC3E1B82-870D-4156-8EDC-B0749CE82E83}" type="pres">
      <dgm:prSet presAssocID="{0BF0A383-8EDB-466B-B12E-557C32CE8C7A}" presName="childComposite" presStyleCnt="0">
        <dgm:presLayoutVars>
          <dgm:chMax val="0"/>
          <dgm:chPref val="0"/>
        </dgm:presLayoutVars>
      </dgm:prSet>
      <dgm:spPr/>
    </dgm:pt>
    <dgm:pt modelId="{A61287A7-5298-4586-B092-579D0F7923B6}" type="pres">
      <dgm:prSet presAssocID="{0BF0A383-8EDB-466B-B12E-557C32CE8C7A}" presName="Image" presStyleLbl="node1" presStyleIdx="0" presStyleCnt="3" custAng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D01F2020-064F-4B2E-98D2-0D1EF35E7AD4}" type="pres">
      <dgm:prSet presAssocID="{0BF0A383-8EDB-466B-B12E-557C32CE8C7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6B379-535F-4B62-956E-943D1F24BF7E}" type="pres">
      <dgm:prSet presAssocID="{D49868A7-362C-4E5C-8FEA-008C13653CE5}" presName="childComposite" presStyleCnt="0">
        <dgm:presLayoutVars>
          <dgm:chMax val="0"/>
          <dgm:chPref val="0"/>
        </dgm:presLayoutVars>
      </dgm:prSet>
      <dgm:spPr/>
    </dgm:pt>
    <dgm:pt modelId="{0A7A77D3-3B1D-4E9B-8BA5-C431B5064AEA}" type="pres">
      <dgm:prSet presAssocID="{D49868A7-362C-4E5C-8FEA-008C13653CE5}" presName="Image" presStyleLbl="node1" presStyleIdx="1" presStyleCnt="3" custScaleX="110252" custScaleY="9755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75208016-1F62-40AB-BEE7-1845544E1FF3}" type="pres">
      <dgm:prSet presAssocID="{D49868A7-362C-4E5C-8FEA-008C13653CE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28CB1-7081-41AD-B55B-9CF3A25D4D43}" type="pres">
      <dgm:prSet presAssocID="{5BD02CE8-212A-4869-8D6B-5EF3FD5DE3D9}" presName="childComposite" presStyleCnt="0">
        <dgm:presLayoutVars>
          <dgm:chMax val="0"/>
          <dgm:chPref val="0"/>
        </dgm:presLayoutVars>
      </dgm:prSet>
      <dgm:spPr/>
    </dgm:pt>
    <dgm:pt modelId="{50B033C9-CCF0-4CB0-9974-3232AF05CE60}" type="pres">
      <dgm:prSet presAssocID="{5BD02CE8-212A-4869-8D6B-5EF3FD5DE3D9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33397E04-45F5-415C-ADFE-3456A002DE6F}" type="pres">
      <dgm:prSet presAssocID="{5BD02CE8-212A-4869-8D6B-5EF3FD5DE3D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B1F52-8DEB-45E5-9E47-7FAE37117741}" type="presOf" srcId="{8D2D2B0F-28D6-4BF2-9388-4CC60465EDF1}" destId="{FDF2C7AE-E661-4ACD-A8D5-624D1CA5C6CC}" srcOrd="0" destOrd="0" presId="urn:microsoft.com/office/officeart/2008/layout/PictureAccentList"/>
    <dgm:cxn modelId="{B0B9D08D-F53B-4CCA-A702-8B0AE110EA6E}" type="presOf" srcId="{0BF0A383-8EDB-466B-B12E-557C32CE8C7A}" destId="{D01F2020-064F-4B2E-98D2-0D1EF35E7AD4}" srcOrd="0" destOrd="0" presId="urn:microsoft.com/office/officeart/2008/layout/PictureAccentList"/>
    <dgm:cxn modelId="{344602F0-9C59-4797-923A-EE4B088AD188}" srcId="{8D2D2B0F-28D6-4BF2-9388-4CC60465EDF1}" destId="{0BF0A383-8EDB-466B-B12E-557C32CE8C7A}" srcOrd="0" destOrd="0" parTransId="{101D5FA6-9FBE-4970-BC9F-82174EDCD87B}" sibTransId="{459D9622-7EAE-4E4A-A5D6-858C3F227BF5}"/>
    <dgm:cxn modelId="{E96CB8B9-F30F-49C2-95B1-11900AB4392D}" type="presOf" srcId="{5BD02CE8-212A-4869-8D6B-5EF3FD5DE3D9}" destId="{33397E04-45F5-415C-ADFE-3456A002DE6F}" srcOrd="0" destOrd="0" presId="urn:microsoft.com/office/officeart/2008/layout/PictureAccentList"/>
    <dgm:cxn modelId="{FB788E1F-CBC4-485C-9470-881451B3DB3E}" srcId="{8D2D2B0F-28D6-4BF2-9388-4CC60465EDF1}" destId="{5BD02CE8-212A-4869-8D6B-5EF3FD5DE3D9}" srcOrd="2" destOrd="0" parTransId="{08378F1D-0DF2-4B0F-93A2-59B4AE20377A}" sibTransId="{B23B2EB1-3AEE-4E83-9E7A-0267E7BA196E}"/>
    <dgm:cxn modelId="{18BCBDED-34FD-4EA1-8ED8-97CBCE4FE007}" type="presOf" srcId="{C94529D3-E80C-46DD-AB5E-9898D70F6780}" destId="{0227343B-B5FE-47D4-9F19-8065AB6366D0}" srcOrd="0" destOrd="0" presId="urn:microsoft.com/office/officeart/2008/layout/PictureAccentList"/>
    <dgm:cxn modelId="{105C7FDD-F261-449C-97A7-D26105CD2276}" srcId="{8D2D2B0F-28D6-4BF2-9388-4CC60465EDF1}" destId="{D49868A7-362C-4E5C-8FEA-008C13653CE5}" srcOrd="1" destOrd="0" parTransId="{969D8BC5-EF8E-4A55-B372-0D660FBED647}" sibTransId="{A658DCA5-1F3D-4F72-9280-2DE05831B856}"/>
    <dgm:cxn modelId="{A8DBC7AF-61FB-4B38-B515-9DF8ECABEAAA}" srcId="{C94529D3-E80C-46DD-AB5E-9898D70F6780}" destId="{8D2D2B0F-28D6-4BF2-9388-4CC60465EDF1}" srcOrd="0" destOrd="0" parTransId="{47D43CBA-0D90-48F6-894C-7674D9BAD228}" sibTransId="{D321749E-43C9-4CCA-8FE7-EBAAFE9A10F8}"/>
    <dgm:cxn modelId="{C9DA3EA9-EFA4-43B4-92BF-EC3978524D35}" type="presOf" srcId="{D49868A7-362C-4E5C-8FEA-008C13653CE5}" destId="{75208016-1F62-40AB-BEE7-1845544E1FF3}" srcOrd="0" destOrd="0" presId="urn:microsoft.com/office/officeart/2008/layout/PictureAccentList"/>
    <dgm:cxn modelId="{2F8A53A9-A724-480F-A342-248BE54EBF0A}" type="presParOf" srcId="{0227343B-B5FE-47D4-9F19-8065AB6366D0}" destId="{59FA17EA-DAB0-479B-A9D4-0B94BDE42D9F}" srcOrd="0" destOrd="0" presId="urn:microsoft.com/office/officeart/2008/layout/PictureAccentList"/>
    <dgm:cxn modelId="{02B93F46-0B63-4EEB-9B67-C5F63DF1FE24}" type="presParOf" srcId="{59FA17EA-DAB0-479B-A9D4-0B94BDE42D9F}" destId="{2B1EB040-4F61-413D-ABB6-9E06BC7229F5}" srcOrd="0" destOrd="0" presId="urn:microsoft.com/office/officeart/2008/layout/PictureAccentList"/>
    <dgm:cxn modelId="{44042B6C-074B-457A-9B36-E96B8C01037A}" type="presParOf" srcId="{2B1EB040-4F61-413D-ABB6-9E06BC7229F5}" destId="{FDF2C7AE-E661-4ACD-A8D5-624D1CA5C6CC}" srcOrd="0" destOrd="0" presId="urn:microsoft.com/office/officeart/2008/layout/PictureAccentList"/>
    <dgm:cxn modelId="{DA51C906-06AB-455F-BE64-BFD6617D304D}" type="presParOf" srcId="{59FA17EA-DAB0-479B-A9D4-0B94BDE42D9F}" destId="{61DC3FE0-D3C0-4051-A200-7A1D977A311D}" srcOrd="1" destOrd="0" presId="urn:microsoft.com/office/officeart/2008/layout/PictureAccentList"/>
    <dgm:cxn modelId="{C1C7823E-9973-42C1-9B21-6F098A3DCE8E}" type="presParOf" srcId="{61DC3FE0-D3C0-4051-A200-7A1D977A311D}" destId="{BC3E1B82-870D-4156-8EDC-B0749CE82E83}" srcOrd="0" destOrd="0" presId="urn:microsoft.com/office/officeart/2008/layout/PictureAccentList"/>
    <dgm:cxn modelId="{478E9448-0638-4D0A-A735-2EDD74EBA925}" type="presParOf" srcId="{BC3E1B82-870D-4156-8EDC-B0749CE82E83}" destId="{A61287A7-5298-4586-B092-579D0F7923B6}" srcOrd="0" destOrd="0" presId="urn:microsoft.com/office/officeart/2008/layout/PictureAccentList"/>
    <dgm:cxn modelId="{24FB6E0E-D24E-438E-8DD4-0802C257B845}" type="presParOf" srcId="{BC3E1B82-870D-4156-8EDC-B0749CE82E83}" destId="{D01F2020-064F-4B2E-98D2-0D1EF35E7AD4}" srcOrd="1" destOrd="0" presId="urn:microsoft.com/office/officeart/2008/layout/PictureAccentList"/>
    <dgm:cxn modelId="{14072CD2-AF4C-4E94-92B0-0E7F1E1EF5D9}" type="presParOf" srcId="{61DC3FE0-D3C0-4051-A200-7A1D977A311D}" destId="{F9D6B379-535F-4B62-956E-943D1F24BF7E}" srcOrd="1" destOrd="0" presId="urn:microsoft.com/office/officeart/2008/layout/PictureAccentList"/>
    <dgm:cxn modelId="{292A6D10-B948-422B-9804-2452AA4C3248}" type="presParOf" srcId="{F9D6B379-535F-4B62-956E-943D1F24BF7E}" destId="{0A7A77D3-3B1D-4E9B-8BA5-C431B5064AEA}" srcOrd="0" destOrd="0" presId="urn:microsoft.com/office/officeart/2008/layout/PictureAccentList"/>
    <dgm:cxn modelId="{F0C9463A-94D6-4BB8-A825-4D80441AB6DE}" type="presParOf" srcId="{F9D6B379-535F-4B62-956E-943D1F24BF7E}" destId="{75208016-1F62-40AB-BEE7-1845544E1FF3}" srcOrd="1" destOrd="0" presId="urn:microsoft.com/office/officeart/2008/layout/PictureAccentList"/>
    <dgm:cxn modelId="{949A269D-A50F-429A-BC2F-E4588F869D7B}" type="presParOf" srcId="{61DC3FE0-D3C0-4051-A200-7A1D977A311D}" destId="{B2F28CB1-7081-41AD-B55B-9CF3A25D4D43}" srcOrd="2" destOrd="0" presId="urn:microsoft.com/office/officeart/2008/layout/PictureAccentList"/>
    <dgm:cxn modelId="{BB56B2DF-571D-40B5-BB67-D89A4CFE58A4}" type="presParOf" srcId="{B2F28CB1-7081-41AD-B55B-9CF3A25D4D43}" destId="{50B033C9-CCF0-4CB0-9974-3232AF05CE60}" srcOrd="0" destOrd="0" presId="urn:microsoft.com/office/officeart/2008/layout/PictureAccentList"/>
    <dgm:cxn modelId="{6DDF522D-5032-4A8C-AA93-23866FEBA7B7}" type="presParOf" srcId="{B2F28CB1-7081-41AD-B55B-9CF3A25D4D43}" destId="{33397E04-45F5-415C-ADFE-3456A002DE6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C5D94-DB44-4A5C-8EFE-13DE2D0F0524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051B4D-9619-471C-B510-971894832DB5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ввоз физическим лицом лекарственных средств, содержащих наркотические средства и их прекурсоры</a:t>
          </a:r>
        </a:p>
      </dgm:t>
    </dgm:pt>
    <dgm:pt modelId="{1DEAA201-EA9F-4342-AD4C-D3B6900E26DE}" type="parTrans" cxnId="{B53FC05C-9896-4590-A4C8-35CDF3767E9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8B238-ED44-408C-878F-AE37BAE740BD}" type="sibTrans" cxnId="{B53FC05C-9896-4590-A4C8-35CDF3767E9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0840B-0D61-4326-92B1-13DEBD558802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 медицинским показаниям</a:t>
          </a:r>
        </a:p>
      </dgm:t>
    </dgm:pt>
    <dgm:pt modelId="{022BD5A7-6C69-4F5D-B7B5-456D92F39CD8}" type="parTrans" cxnId="{A6B8407E-0B8D-495E-BD1E-2F7D1E62107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6315A-5578-42A8-AE21-F67AA25199CB}" type="sibTrans" cxnId="{A6B8407E-0B8D-495E-BD1E-2F7D1E62107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0BFB7-BAB7-41AA-9E3C-7E4B8883766C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медицинские документы на русском языке (оригинал или нотариально заверенная копия)</a:t>
          </a:r>
        </a:p>
      </dgm:t>
    </dgm:pt>
    <dgm:pt modelId="{C83EB8F0-BCC6-423A-9DED-3A2476AEA78E}" type="parTrans" cxnId="{3BFC9A9B-32CA-4BCD-AC82-9FEEB588F0F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FDAEC-FDFB-4B27-ACA7-C788F665A55A}" type="sibTrans" cxnId="{3BFC9A9B-32CA-4BCD-AC82-9FEEB588F0F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EF969-4240-4219-B369-CDB9E983970A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с указанием наименования и количества товара</a:t>
          </a:r>
        </a:p>
      </dgm:t>
    </dgm:pt>
    <dgm:pt modelId="{E5E7D224-2600-4E6F-8993-A864E287809F}" type="parTrans" cxnId="{A1476446-D9AE-4224-9A9D-3F3DDB6B81B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EA26D-EA78-4838-8B84-FA1120E29A3E}" type="sibTrans" cxnId="{A1476446-D9AE-4224-9A9D-3F3DDB6B81B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9A83C-5B86-49FA-B1BB-4356AF0CE932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таможенное декларирование</a:t>
          </a:r>
        </a:p>
      </dgm:t>
    </dgm:pt>
    <dgm:pt modelId="{3B4BC813-46ED-4D48-A5A6-E841E760C7D2}" type="parTrans" cxnId="{3B294539-D825-45A5-B578-7D2ACBEED72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FF35F-FD9C-407B-93FC-7CDA612B44FE}" type="sibTrans" cxnId="{3B294539-D825-45A5-B578-7D2ACBEED72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53F80-3845-473B-8755-A39556DDED68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ПТД</a:t>
          </a:r>
        </a:p>
      </dgm:t>
    </dgm:pt>
    <dgm:pt modelId="{4BDC16F1-BBBE-465A-B0B6-0D2830E02104}" type="parTrans" cxnId="{B8BA3674-C415-497F-907F-7719F4C6E2F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CBC4D-9FDF-419B-A032-673EA62DA0C9}" type="sibTrans" cxnId="{B8BA3674-C415-497F-907F-7719F4C6E2F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B0835-AA82-4022-9FEF-F59E9015CF57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пересылка в МПО запрещена</a:t>
          </a:r>
        </a:p>
      </dgm:t>
    </dgm:pt>
    <dgm:pt modelId="{C90DCB06-E666-439F-AEFC-171991308A18}" type="parTrans" cxnId="{7EF8EE49-CD2D-4C17-B320-C67422B4060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B01CA-4312-4A4A-A2D2-3434701EDBAF}" type="sibTrans" cxnId="{7EF8EE49-CD2D-4C17-B320-C67422B4060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C85EE-4CDD-42BD-BAC5-0FD45E74A06E}" type="pres">
      <dgm:prSet presAssocID="{B0BC5D94-DB44-4A5C-8EFE-13DE2D0F05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E0787E-96CD-4255-A595-CDF7108AD3CF}" type="pres">
      <dgm:prSet presAssocID="{7C051B4D-9619-471C-B510-971894832DB5}" presName="composite" presStyleCnt="0"/>
      <dgm:spPr/>
    </dgm:pt>
    <dgm:pt modelId="{6661E4D0-EAB2-4606-AB03-20C70D536D13}" type="pres">
      <dgm:prSet presAssocID="{7C051B4D-9619-471C-B510-971894832DB5}" presName="bentUpArrow1" presStyleLbl="alignImgPlace1" presStyleIdx="0" presStyleCnt="3"/>
      <dgm:spPr/>
    </dgm:pt>
    <dgm:pt modelId="{3ED48926-ABF2-415D-9D56-087359D8F110}" type="pres">
      <dgm:prSet presAssocID="{7C051B4D-9619-471C-B510-971894832DB5}" presName="ParentText" presStyleLbl="node1" presStyleIdx="0" presStyleCnt="4" custScaleX="179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04E89-E95F-49B3-88FA-82F8DA80EA0A}" type="pres">
      <dgm:prSet presAssocID="{7C051B4D-9619-471C-B510-971894832DB5}" presName="ChildText" presStyleLbl="revTx" presStyleIdx="0" presStyleCnt="3" custScaleX="189037" custLinFactX="5787" custLinFactNeighborX="100000" custLinFactNeighborY="-3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67713-6AB5-4562-8C83-4ABA9BE912CE}" type="pres">
      <dgm:prSet presAssocID="{A408B238-ED44-408C-878F-AE37BAE740BD}" presName="sibTrans" presStyleCnt="0"/>
      <dgm:spPr/>
    </dgm:pt>
    <dgm:pt modelId="{5B463D6D-6AC7-4E88-94D3-6D17A7AE6034}" type="pres">
      <dgm:prSet presAssocID="{4D00BFB7-BAB7-41AA-9E3C-7E4B8883766C}" presName="composite" presStyleCnt="0"/>
      <dgm:spPr/>
    </dgm:pt>
    <dgm:pt modelId="{DB122706-A678-48FE-947F-ABC22E9FBE8D}" type="pres">
      <dgm:prSet presAssocID="{4D00BFB7-BAB7-41AA-9E3C-7E4B8883766C}" presName="bentUpArrow1" presStyleLbl="alignImgPlace1" presStyleIdx="1" presStyleCnt="3"/>
      <dgm:spPr/>
    </dgm:pt>
    <dgm:pt modelId="{91C77EAC-026D-44AE-8934-A43C8ECF62D7}" type="pres">
      <dgm:prSet presAssocID="{4D00BFB7-BAB7-41AA-9E3C-7E4B8883766C}" presName="ParentText" presStyleLbl="node1" presStyleIdx="1" presStyleCnt="4" custScaleX="179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B9A67-0331-47C1-ADF7-7A01F06B01A6}" type="pres">
      <dgm:prSet presAssocID="{4D00BFB7-BAB7-41AA-9E3C-7E4B8883766C}" presName="ChildText" presStyleLbl="revTx" presStyleIdx="1" presStyleCnt="3" custScaleX="163077" custLinFactNeighborX="93993" custLinFactNeighborY="-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7990A-E836-4571-A371-9F21E8A9A856}" type="pres">
      <dgm:prSet presAssocID="{13AFDAEC-FDFB-4B27-ACA7-C788F665A55A}" presName="sibTrans" presStyleCnt="0"/>
      <dgm:spPr/>
    </dgm:pt>
    <dgm:pt modelId="{240AF5FB-A3B9-435D-92EB-B9170B7D100F}" type="pres">
      <dgm:prSet presAssocID="{A339A83C-5B86-49FA-B1BB-4356AF0CE932}" presName="composite" presStyleCnt="0"/>
      <dgm:spPr/>
    </dgm:pt>
    <dgm:pt modelId="{79DCC681-A472-4BEB-ADA3-1008C158819B}" type="pres">
      <dgm:prSet presAssocID="{A339A83C-5B86-49FA-B1BB-4356AF0CE932}" presName="bentUpArrow1" presStyleLbl="alignImgPlace1" presStyleIdx="2" presStyleCnt="3"/>
      <dgm:spPr/>
    </dgm:pt>
    <dgm:pt modelId="{A37BD3B1-1624-499D-8EA5-2AE6ACA801D0}" type="pres">
      <dgm:prSet presAssocID="{A339A83C-5B86-49FA-B1BB-4356AF0CE932}" presName="ParentText" presStyleLbl="node1" presStyleIdx="2" presStyleCnt="4" custScaleX="179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286DB-CF09-4AF5-8CFD-1EA22FCF1F13}" type="pres">
      <dgm:prSet presAssocID="{A339A83C-5B86-49FA-B1BB-4356AF0CE932}" presName="ChildText" presStyleLbl="revTx" presStyleIdx="2" presStyleCnt="3" custScaleX="125466" custLinFactNeighborX="75253" custLinFactNeighborY="-5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5FB13-8EAF-49A2-9B3C-7A5580DD2CA5}" type="pres">
      <dgm:prSet presAssocID="{B19FF35F-FD9C-407B-93FC-7CDA612B44FE}" presName="sibTrans" presStyleCnt="0"/>
      <dgm:spPr/>
    </dgm:pt>
    <dgm:pt modelId="{F7607050-81D4-4BE6-A23D-01DB9E6716E1}" type="pres">
      <dgm:prSet presAssocID="{52CB0835-AA82-4022-9FEF-F59E9015CF57}" presName="composite" presStyleCnt="0"/>
      <dgm:spPr/>
    </dgm:pt>
    <dgm:pt modelId="{1AE3DE29-5DBE-4539-A807-67D3C45CE987}" type="pres">
      <dgm:prSet presAssocID="{52CB0835-AA82-4022-9FEF-F59E9015CF57}" presName="ParentText" presStyleLbl="node1" presStyleIdx="3" presStyleCnt="4" custScaleX="179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026FB-6E5D-403D-AC90-9BD02F9C42C6}" type="presOf" srcId="{A339A83C-5B86-49FA-B1BB-4356AF0CE932}" destId="{A37BD3B1-1624-499D-8EA5-2AE6ACA801D0}" srcOrd="0" destOrd="0" presId="urn:microsoft.com/office/officeart/2005/8/layout/StepDownProcess"/>
    <dgm:cxn modelId="{330CD869-0B73-4883-BEF2-22814D63B4A7}" type="presOf" srcId="{4D00BFB7-BAB7-41AA-9E3C-7E4B8883766C}" destId="{91C77EAC-026D-44AE-8934-A43C8ECF62D7}" srcOrd="0" destOrd="0" presId="urn:microsoft.com/office/officeart/2005/8/layout/StepDownProcess"/>
    <dgm:cxn modelId="{92A6397D-7EF6-4A0F-A848-FB86058D76D2}" type="presOf" srcId="{52CB0835-AA82-4022-9FEF-F59E9015CF57}" destId="{1AE3DE29-5DBE-4539-A807-67D3C45CE987}" srcOrd="0" destOrd="0" presId="urn:microsoft.com/office/officeart/2005/8/layout/StepDownProcess"/>
    <dgm:cxn modelId="{2BE48EB0-5268-4561-9807-476B79FC8593}" type="presOf" srcId="{B0BC5D94-DB44-4A5C-8EFE-13DE2D0F0524}" destId="{931C85EE-4CDD-42BD-BAC5-0FD45E74A06E}" srcOrd="0" destOrd="0" presId="urn:microsoft.com/office/officeart/2005/8/layout/StepDownProcess"/>
    <dgm:cxn modelId="{84BEF35C-7C35-4BEA-B24C-1EB209465B9D}" type="presOf" srcId="{7C051B4D-9619-471C-B510-971894832DB5}" destId="{3ED48926-ABF2-415D-9D56-087359D8F110}" srcOrd="0" destOrd="0" presId="urn:microsoft.com/office/officeart/2005/8/layout/StepDownProcess"/>
    <dgm:cxn modelId="{2769D4AF-AA7A-44FF-A879-32637D38D007}" type="presOf" srcId="{F920840B-0D61-4326-92B1-13DEBD558802}" destId="{E2204E89-E95F-49B3-88FA-82F8DA80EA0A}" srcOrd="0" destOrd="0" presId="urn:microsoft.com/office/officeart/2005/8/layout/StepDownProcess"/>
    <dgm:cxn modelId="{A1476446-D9AE-4224-9A9D-3F3DDB6B81B2}" srcId="{4D00BFB7-BAB7-41AA-9E3C-7E4B8883766C}" destId="{632EF969-4240-4219-B369-CDB9E983970A}" srcOrd="0" destOrd="0" parTransId="{E5E7D224-2600-4E6F-8993-A864E287809F}" sibTransId="{0A7EA26D-EA78-4838-8B84-FA1120E29A3E}"/>
    <dgm:cxn modelId="{3BFC9A9B-32CA-4BCD-AC82-9FEEB588F0FD}" srcId="{B0BC5D94-DB44-4A5C-8EFE-13DE2D0F0524}" destId="{4D00BFB7-BAB7-41AA-9E3C-7E4B8883766C}" srcOrd="1" destOrd="0" parTransId="{C83EB8F0-BCC6-423A-9DED-3A2476AEA78E}" sibTransId="{13AFDAEC-FDFB-4B27-ACA7-C788F665A55A}"/>
    <dgm:cxn modelId="{B8BA3674-C415-497F-907F-7719F4C6E2F5}" srcId="{A339A83C-5B86-49FA-B1BB-4356AF0CE932}" destId="{DE053F80-3845-473B-8755-A39556DDED68}" srcOrd="0" destOrd="0" parTransId="{4BDC16F1-BBBE-465A-B0B6-0D2830E02104}" sibTransId="{225CBC4D-9FDF-419B-A032-673EA62DA0C9}"/>
    <dgm:cxn modelId="{A6B8407E-0B8D-495E-BD1E-2F7D1E62107F}" srcId="{7C051B4D-9619-471C-B510-971894832DB5}" destId="{F920840B-0D61-4326-92B1-13DEBD558802}" srcOrd="0" destOrd="0" parTransId="{022BD5A7-6C69-4F5D-B7B5-456D92F39CD8}" sibTransId="{DD76315A-5578-42A8-AE21-F67AA25199CB}"/>
    <dgm:cxn modelId="{3B294539-D825-45A5-B578-7D2ACBEED728}" srcId="{B0BC5D94-DB44-4A5C-8EFE-13DE2D0F0524}" destId="{A339A83C-5B86-49FA-B1BB-4356AF0CE932}" srcOrd="2" destOrd="0" parTransId="{3B4BC813-46ED-4D48-A5A6-E841E760C7D2}" sibTransId="{B19FF35F-FD9C-407B-93FC-7CDA612B44FE}"/>
    <dgm:cxn modelId="{FAC2320A-D246-4234-BA9A-C220B21BE3CF}" type="presOf" srcId="{DE053F80-3845-473B-8755-A39556DDED68}" destId="{7AA286DB-CF09-4AF5-8CFD-1EA22FCF1F13}" srcOrd="0" destOrd="0" presId="urn:microsoft.com/office/officeart/2005/8/layout/StepDownProcess"/>
    <dgm:cxn modelId="{C9EF5FAC-1F20-494B-8D80-662776FC492A}" type="presOf" srcId="{632EF969-4240-4219-B369-CDB9E983970A}" destId="{210B9A67-0331-47C1-ADF7-7A01F06B01A6}" srcOrd="0" destOrd="0" presId="urn:microsoft.com/office/officeart/2005/8/layout/StepDownProcess"/>
    <dgm:cxn modelId="{B53FC05C-9896-4590-A4C8-35CDF3767E9F}" srcId="{B0BC5D94-DB44-4A5C-8EFE-13DE2D0F0524}" destId="{7C051B4D-9619-471C-B510-971894832DB5}" srcOrd="0" destOrd="0" parTransId="{1DEAA201-EA9F-4342-AD4C-D3B6900E26DE}" sibTransId="{A408B238-ED44-408C-878F-AE37BAE740BD}"/>
    <dgm:cxn modelId="{7EF8EE49-CD2D-4C17-B320-C67422B4060B}" srcId="{B0BC5D94-DB44-4A5C-8EFE-13DE2D0F0524}" destId="{52CB0835-AA82-4022-9FEF-F59E9015CF57}" srcOrd="3" destOrd="0" parTransId="{C90DCB06-E666-439F-AEFC-171991308A18}" sibTransId="{C48B01CA-4312-4A4A-A2D2-3434701EDBAF}"/>
    <dgm:cxn modelId="{D7775D54-3C10-46F1-A127-3CBCAA3C5774}" type="presParOf" srcId="{931C85EE-4CDD-42BD-BAC5-0FD45E74A06E}" destId="{93E0787E-96CD-4255-A595-CDF7108AD3CF}" srcOrd="0" destOrd="0" presId="urn:microsoft.com/office/officeart/2005/8/layout/StepDownProcess"/>
    <dgm:cxn modelId="{A36BB691-D0FD-4722-946F-DA9B6DF4C0AB}" type="presParOf" srcId="{93E0787E-96CD-4255-A595-CDF7108AD3CF}" destId="{6661E4D0-EAB2-4606-AB03-20C70D536D13}" srcOrd="0" destOrd="0" presId="urn:microsoft.com/office/officeart/2005/8/layout/StepDownProcess"/>
    <dgm:cxn modelId="{BA8B893B-1D96-42C0-9D78-0A25A560E359}" type="presParOf" srcId="{93E0787E-96CD-4255-A595-CDF7108AD3CF}" destId="{3ED48926-ABF2-415D-9D56-087359D8F110}" srcOrd="1" destOrd="0" presId="urn:microsoft.com/office/officeart/2005/8/layout/StepDownProcess"/>
    <dgm:cxn modelId="{7FA2FDD6-EB7F-4913-ADC2-04ACBD3BE753}" type="presParOf" srcId="{93E0787E-96CD-4255-A595-CDF7108AD3CF}" destId="{E2204E89-E95F-49B3-88FA-82F8DA80EA0A}" srcOrd="2" destOrd="0" presId="urn:microsoft.com/office/officeart/2005/8/layout/StepDownProcess"/>
    <dgm:cxn modelId="{F6DAF63D-3D7B-42DD-96F5-841F0E17CA42}" type="presParOf" srcId="{931C85EE-4CDD-42BD-BAC5-0FD45E74A06E}" destId="{5B967713-6AB5-4562-8C83-4ABA9BE912CE}" srcOrd="1" destOrd="0" presId="urn:microsoft.com/office/officeart/2005/8/layout/StepDownProcess"/>
    <dgm:cxn modelId="{81065578-415F-4761-94DD-16F54A72B8A2}" type="presParOf" srcId="{931C85EE-4CDD-42BD-BAC5-0FD45E74A06E}" destId="{5B463D6D-6AC7-4E88-94D3-6D17A7AE6034}" srcOrd="2" destOrd="0" presId="urn:microsoft.com/office/officeart/2005/8/layout/StepDownProcess"/>
    <dgm:cxn modelId="{06B252CF-94B5-4946-8F82-9873C60B47AD}" type="presParOf" srcId="{5B463D6D-6AC7-4E88-94D3-6D17A7AE6034}" destId="{DB122706-A678-48FE-947F-ABC22E9FBE8D}" srcOrd="0" destOrd="0" presId="urn:microsoft.com/office/officeart/2005/8/layout/StepDownProcess"/>
    <dgm:cxn modelId="{2D3997DB-EDB3-468C-BF3E-9C968C16A694}" type="presParOf" srcId="{5B463D6D-6AC7-4E88-94D3-6D17A7AE6034}" destId="{91C77EAC-026D-44AE-8934-A43C8ECF62D7}" srcOrd="1" destOrd="0" presId="urn:microsoft.com/office/officeart/2005/8/layout/StepDownProcess"/>
    <dgm:cxn modelId="{44AAE77B-03F5-4707-B9ED-8D66B60389C0}" type="presParOf" srcId="{5B463D6D-6AC7-4E88-94D3-6D17A7AE6034}" destId="{210B9A67-0331-47C1-ADF7-7A01F06B01A6}" srcOrd="2" destOrd="0" presId="urn:microsoft.com/office/officeart/2005/8/layout/StepDownProcess"/>
    <dgm:cxn modelId="{D9A7A75B-A196-4FE9-BF2D-46B114B51C0E}" type="presParOf" srcId="{931C85EE-4CDD-42BD-BAC5-0FD45E74A06E}" destId="{DA57990A-E836-4571-A371-9F21E8A9A856}" srcOrd="3" destOrd="0" presId="urn:microsoft.com/office/officeart/2005/8/layout/StepDownProcess"/>
    <dgm:cxn modelId="{7F00DE94-E5B3-4557-8971-8533C574B9BB}" type="presParOf" srcId="{931C85EE-4CDD-42BD-BAC5-0FD45E74A06E}" destId="{240AF5FB-A3B9-435D-92EB-B9170B7D100F}" srcOrd="4" destOrd="0" presId="urn:microsoft.com/office/officeart/2005/8/layout/StepDownProcess"/>
    <dgm:cxn modelId="{B9DBD3CA-7781-4C4F-B637-F72E2E316B40}" type="presParOf" srcId="{240AF5FB-A3B9-435D-92EB-B9170B7D100F}" destId="{79DCC681-A472-4BEB-ADA3-1008C158819B}" srcOrd="0" destOrd="0" presId="urn:microsoft.com/office/officeart/2005/8/layout/StepDownProcess"/>
    <dgm:cxn modelId="{B0A9C818-355B-45DB-A0D3-773A3C1281DD}" type="presParOf" srcId="{240AF5FB-A3B9-435D-92EB-B9170B7D100F}" destId="{A37BD3B1-1624-499D-8EA5-2AE6ACA801D0}" srcOrd="1" destOrd="0" presId="urn:microsoft.com/office/officeart/2005/8/layout/StepDownProcess"/>
    <dgm:cxn modelId="{A898197E-9F60-4A50-93CB-415BD5FBE2CD}" type="presParOf" srcId="{240AF5FB-A3B9-435D-92EB-B9170B7D100F}" destId="{7AA286DB-CF09-4AF5-8CFD-1EA22FCF1F13}" srcOrd="2" destOrd="0" presId="urn:microsoft.com/office/officeart/2005/8/layout/StepDownProcess"/>
    <dgm:cxn modelId="{5C78E623-A53A-4D14-B0E4-27AE232A6329}" type="presParOf" srcId="{931C85EE-4CDD-42BD-BAC5-0FD45E74A06E}" destId="{7695FB13-8EAF-49A2-9B3C-7A5580DD2CA5}" srcOrd="5" destOrd="0" presId="urn:microsoft.com/office/officeart/2005/8/layout/StepDownProcess"/>
    <dgm:cxn modelId="{9A2312F7-B9FC-4802-8171-40011FF3D56B}" type="presParOf" srcId="{931C85EE-4CDD-42BD-BAC5-0FD45E74A06E}" destId="{F7607050-81D4-4BE6-A23D-01DB9E6716E1}" srcOrd="6" destOrd="0" presId="urn:microsoft.com/office/officeart/2005/8/layout/StepDownProcess"/>
    <dgm:cxn modelId="{95BBE230-1546-4349-AB64-8A1316D65FE3}" type="presParOf" srcId="{F7607050-81D4-4BE6-A23D-01DB9E6716E1}" destId="{1AE3DE29-5DBE-4539-A807-67D3C45CE9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2C7AE-E661-4ACD-A8D5-624D1CA5C6CC}">
      <dsp:nvSpPr>
        <dsp:cNvPr id="0" name=""/>
        <dsp:cNvSpPr/>
      </dsp:nvSpPr>
      <dsp:spPr>
        <a:xfrm>
          <a:off x="382472" y="1901"/>
          <a:ext cx="7227943" cy="1143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Основные нормативно-правовые акты</a:t>
          </a:r>
          <a:endParaRPr lang="ru-RU" sz="3500" kern="1200" dirty="0"/>
        </a:p>
      </dsp:txBody>
      <dsp:txXfrm>
        <a:off x="415952" y="35381"/>
        <a:ext cx="7160983" cy="1076147"/>
      </dsp:txXfrm>
    </dsp:sp>
    <dsp:sp modelId="{A61287A7-5298-4586-B092-579D0F7923B6}">
      <dsp:nvSpPr>
        <dsp:cNvPr id="0" name=""/>
        <dsp:cNvSpPr/>
      </dsp:nvSpPr>
      <dsp:spPr>
        <a:xfrm>
          <a:off x="411770" y="1350767"/>
          <a:ext cx="1143107" cy="11431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F2020-064F-4B2E-98D2-0D1EF35E7AD4}">
      <dsp:nvSpPr>
        <dsp:cNvPr id="0" name=""/>
        <dsp:cNvSpPr/>
      </dsp:nvSpPr>
      <dsp:spPr>
        <a:xfrm>
          <a:off x="1623463" y="1350767"/>
          <a:ext cx="6016249" cy="11431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Решение Коллегии ЕЭК от 21.04.2015 № 30</a:t>
          </a:r>
          <a:endParaRPr lang="ru-RU" sz="2000" kern="1200" dirty="0"/>
        </a:p>
      </dsp:txBody>
      <dsp:txXfrm>
        <a:off x="1679275" y="1406579"/>
        <a:ext cx="5904625" cy="1031483"/>
      </dsp:txXfrm>
    </dsp:sp>
    <dsp:sp modelId="{0A7A77D3-3B1D-4E9B-8BA5-C431B5064AEA}">
      <dsp:nvSpPr>
        <dsp:cNvPr id="0" name=""/>
        <dsp:cNvSpPr/>
      </dsp:nvSpPr>
      <dsp:spPr>
        <a:xfrm>
          <a:off x="353174" y="2645010"/>
          <a:ext cx="1260298" cy="11151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08016-1F62-40AB-BEE7-1845544E1FF3}">
      <dsp:nvSpPr>
        <dsp:cNvPr id="0" name=""/>
        <dsp:cNvSpPr/>
      </dsp:nvSpPr>
      <dsp:spPr>
        <a:xfrm>
          <a:off x="1623463" y="2631047"/>
          <a:ext cx="6016249" cy="11431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Договор о Евразийском экономическом союзе от 29.05.2014 года</a:t>
          </a:r>
          <a:endParaRPr lang="ru-RU" sz="2000" kern="1200" dirty="0"/>
        </a:p>
      </dsp:txBody>
      <dsp:txXfrm>
        <a:off x="1679275" y="2686859"/>
        <a:ext cx="5904625" cy="1031483"/>
      </dsp:txXfrm>
    </dsp:sp>
    <dsp:sp modelId="{50B033C9-CCF0-4CB0-9974-3232AF05CE60}">
      <dsp:nvSpPr>
        <dsp:cNvPr id="0" name=""/>
        <dsp:cNvSpPr/>
      </dsp:nvSpPr>
      <dsp:spPr>
        <a:xfrm>
          <a:off x="411770" y="3911327"/>
          <a:ext cx="1143107" cy="11431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97E04-45F5-415C-ADFE-3456A002DE6F}">
      <dsp:nvSpPr>
        <dsp:cNvPr id="0" name=""/>
        <dsp:cNvSpPr/>
      </dsp:nvSpPr>
      <dsp:spPr>
        <a:xfrm>
          <a:off x="1623463" y="3911327"/>
          <a:ext cx="6016249" cy="11431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Постановление Правительства РФ от 05.03.2020 № 230 </a:t>
          </a:r>
          <a:endParaRPr lang="ru-RU" sz="2000" kern="1200" dirty="0"/>
        </a:p>
      </dsp:txBody>
      <dsp:txXfrm>
        <a:off x="1679275" y="3967139"/>
        <a:ext cx="5904625" cy="1031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1E4D0-EAB2-4606-AB03-20C70D536D13}">
      <dsp:nvSpPr>
        <dsp:cNvPr id="0" name=""/>
        <dsp:cNvSpPr/>
      </dsp:nvSpPr>
      <dsp:spPr>
        <a:xfrm rot="5400000">
          <a:off x="1212056" y="975810"/>
          <a:ext cx="856973" cy="975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48926-ABF2-415D-9D56-087359D8F110}">
      <dsp:nvSpPr>
        <dsp:cNvPr id="0" name=""/>
        <dsp:cNvSpPr/>
      </dsp:nvSpPr>
      <dsp:spPr>
        <a:xfrm>
          <a:off x="413241" y="25837"/>
          <a:ext cx="2586176" cy="10098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ввоз физическим лицом лекарственных средств, содержащих наркотические средства и их прекурсоры</a:t>
          </a:r>
        </a:p>
      </dsp:txBody>
      <dsp:txXfrm>
        <a:off x="462544" y="75140"/>
        <a:ext cx="2487570" cy="911194"/>
      </dsp:txXfrm>
    </dsp:sp>
    <dsp:sp modelId="{E2204E89-E95F-49B3-88FA-82F8DA80EA0A}">
      <dsp:nvSpPr>
        <dsp:cNvPr id="0" name=""/>
        <dsp:cNvSpPr/>
      </dsp:nvSpPr>
      <dsp:spPr>
        <a:xfrm>
          <a:off x="3070503" y="90070"/>
          <a:ext cx="1983449" cy="816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 медицинским показаниям</a:t>
          </a:r>
        </a:p>
      </dsp:txBody>
      <dsp:txXfrm>
        <a:off x="3070503" y="90070"/>
        <a:ext cx="1983449" cy="816165"/>
      </dsp:txXfrm>
    </dsp:sp>
    <dsp:sp modelId="{DB122706-A678-48FE-947F-ABC22E9FBE8D}">
      <dsp:nvSpPr>
        <dsp:cNvPr id="0" name=""/>
        <dsp:cNvSpPr/>
      </dsp:nvSpPr>
      <dsp:spPr>
        <a:xfrm rot="5400000">
          <a:off x="2906817" y="2110150"/>
          <a:ext cx="856973" cy="975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C77EAC-026D-44AE-8934-A43C8ECF62D7}">
      <dsp:nvSpPr>
        <dsp:cNvPr id="0" name=""/>
        <dsp:cNvSpPr/>
      </dsp:nvSpPr>
      <dsp:spPr>
        <a:xfrm>
          <a:off x="2108003" y="1160177"/>
          <a:ext cx="2586176" cy="10098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медицинские документы на русском языке (оригинал или нотариально заверенная копия)</a:t>
          </a:r>
        </a:p>
      </dsp:txBody>
      <dsp:txXfrm>
        <a:off x="2157306" y="1209480"/>
        <a:ext cx="2487570" cy="911194"/>
      </dsp:txXfrm>
    </dsp:sp>
    <dsp:sp modelId="{210B9A67-0331-47C1-ADF7-7A01F06B01A6}">
      <dsp:nvSpPr>
        <dsp:cNvPr id="0" name=""/>
        <dsp:cNvSpPr/>
      </dsp:nvSpPr>
      <dsp:spPr>
        <a:xfrm>
          <a:off x="4777708" y="1253489"/>
          <a:ext cx="1711066" cy="816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с указанием наименования и количества товара</a:t>
          </a:r>
        </a:p>
      </dsp:txBody>
      <dsp:txXfrm>
        <a:off x="4777708" y="1253489"/>
        <a:ext cx="1711066" cy="816165"/>
      </dsp:txXfrm>
    </dsp:sp>
    <dsp:sp modelId="{79DCC681-A472-4BEB-ADA3-1008C158819B}">
      <dsp:nvSpPr>
        <dsp:cNvPr id="0" name=""/>
        <dsp:cNvSpPr/>
      </dsp:nvSpPr>
      <dsp:spPr>
        <a:xfrm rot="5400000">
          <a:off x="4601578" y="3244490"/>
          <a:ext cx="856973" cy="9756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7BD3B1-1624-499D-8EA5-2AE6ACA801D0}">
      <dsp:nvSpPr>
        <dsp:cNvPr id="0" name=""/>
        <dsp:cNvSpPr/>
      </dsp:nvSpPr>
      <dsp:spPr>
        <a:xfrm>
          <a:off x="3802764" y="2294517"/>
          <a:ext cx="2586176" cy="10098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таможенное декларирование</a:t>
          </a:r>
        </a:p>
      </dsp:txBody>
      <dsp:txXfrm>
        <a:off x="3852067" y="2343820"/>
        <a:ext cx="2487570" cy="911194"/>
      </dsp:txXfrm>
    </dsp:sp>
    <dsp:sp modelId="{7AA286DB-CF09-4AF5-8CFD-1EA22FCF1F13}">
      <dsp:nvSpPr>
        <dsp:cNvPr id="0" name=""/>
        <dsp:cNvSpPr/>
      </dsp:nvSpPr>
      <dsp:spPr>
        <a:xfrm>
          <a:off x="6473156" y="2348482"/>
          <a:ext cx="1316437" cy="816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ПТД</a:t>
          </a:r>
        </a:p>
      </dsp:txBody>
      <dsp:txXfrm>
        <a:off x="6473156" y="2348482"/>
        <a:ext cx="1316437" cy="816165"/>
      </dsp:txXfrm>
    </dsp:sp>
    <dsp:sp modelId="{1AE3DE29-5DBE-4539-A807-67D3C45CE987}">
      <dsp:nvSpPr>
        <dsp:cNvPr id="0" name=""/>
        <dsp:cNvSpPr/>
      </dsp:nvSpPr>
      <dsp:spPr>
        <a:xfrm>
          <a:off x="5497525" y="3428857"/>
          <a:ext cx="2586176" cy="10098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пересылка в МПО запрещена</a:t>
          </a:r>
        </a:p>
      </dsp:txBody>
      <dsp:txXfrm>
        <a:off x="5546828" y="3478160"/>
        <a:ext cx="2487570" cy="91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1295" y="941440"/>
            <a:ext cx="811638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5516716"/>
            <a:ext cx="81153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8350" y="3649134"/>
            <a:ext cx="7597887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 rtlCol="0"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977899" y="3365557"/>
            <a:ext cx="7194552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8351" y="3959863"/>
            <a:ext cx="7613650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 rtlCol="0"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адпись 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8350" y="3648316"/>
            <a:ext cx="7608491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 rtlCol="0"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0" y="2202080"/>
            <a:ext cx="2592324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514349" y="2904565"/>
            <a:ext cx="2592324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276600" y="2201333"/>
            <a:ext cx="2592324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275144" y="2904067"/>
            <a:ext cx="2592324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38850" y="2192866"/>
            <a:ext cx="2592324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6038851" y="2904565"/>
            <a:ext cx="2592324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6463" y="4191001"/>
            <a:ext cx="2588687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516463" y="4873765"/>
            <a:ext cx="2588687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280698" y="4191001"/>
            <a:ext cx="2586701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3280699" y="4873764"/>
            <a:ext cx="2586701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37299" y="4191001"/>
            <a:ext cx="259235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6037299" y="4873762"/>
            <a:ext cx="2589334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14350" y="2194560"/>
            <a:ext cx="8115300" cy="402412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768350" y="745068"/>
            <a:ext cx="6153151" cy="3903133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 rtlCol="0"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68350" y="3641726"/>
            <a:ext cx="786765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 rtlCol="0"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14350" y="2194560"/>
            <a:ext cx="40005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29150" y="2194560"/>
            <a:ext cx="40005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7" y="2183802"/>
            <a:ext cx="380999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4351" y="3132667"/>
            <a:ext cx="3983831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2183802"/>
            <a:ext cx="382905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29150" y="3132667"/>
            <a:ext cx="4000500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746686" y="746760"/>
            <a:ext cx="4882964" cy="5471925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3124200"/>
            <a:ext cx="30861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895928" y="751242"/>
            <a:ext cx="273372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3124200"/>
            <a:ext cx="515493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0" y="1052736"/>
            <a:ext cx="7086600" cy="30963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Роль </a:t>
            </a:r>
            <a:r>
              <a:rPr lang="ru-RU" sz="4000" b="1" dirty="0" err="1"/>
              <a:t>Минпромторга</a:t>
            </a:r>
            <a:r>
              <a:rPr lang="ru-RU" sz="4000" b="1" dirty="0"/>
              <a:t> РФ в реализации таможенного контроля лекарственных средств, содержащих наркотические средства и их прекурсоры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7086600" cy="685800"/>
          </a:xfrm>
        </p:spPr>
        <p:txBody>
          <a:bodyPr/>
          <a:lstStyle/>
          <a:p>
            <a:r>
              <a:rPr lang="ru-RU" dirty="0" smtClean="0"/>
              <a:t>Студентка группы ЭУ-531 </a:t>
            </a:r>
            <a:r>
              <a:rPr lang="ru-RU" dirty="0" err="1" smtClean="0"/>
              <a:t>Кострикова</a:t>
            </a:r>
            <a:r>
              <a:rPr lang="ru-RU" dirty="0" smtClean="0"/>
              <a:t> Ксения Константиновна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1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Основным способом осуществления поставок наркотических средств на территорию России является контрабанда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3"/>
          </p:nvPr>
        </p:nvSpPr>
        <p:spPr>
          <a:xfrm>
            <a:off x="899592" y="3645024"/>
            <a:ext cx="7272859" cy="17916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/>
              <a:t>таможенные органы играют ведущую роль в борьбе с контрабандой наркотических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44058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848740"/>
              </p:ext>
            </p:extLst>
          </p:nvPr>
        </p:nvGraphicFramePr>
        <p:xfrm>
          <a:off x="755576" y="1397000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05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153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Правила перемещения физическими лицами лекарственных средств, содержащих наркотические средства и их прекурсоры, через таможенную границу ЕАЭС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4121624"/>
              </p:ext>
            </p:extLst>
          </p:nvPr>
        </p:nvGraphicFramePr>
        <p:xfrm>
          <a:off x="395536" y="1988840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68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099403"/>
          </a:xfrm>
        </p:spPr>
        <p:txBody>
          <a:bodyPr/>
          <a:lstStyle/>
          <a:p>
            <a:pPr algn="ctr"/>
            <a:r>
              <a:rPr lang="ru-RU" b="1" dirty="0" smtClean="0"/>
              <a:t>Юридические лица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8350" y="2852936"/>
            <a:ext cx="7597887" cy="25922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Перемещают лекарственные средства, содержащие наркотические средства и их прекурсоры на основании лицензии, выданной </a:t>
            </a:r>
            <a:r>
              <a:rPr lang="ru-RU" sz="2000" dirty="0" err="1" smtClean="0"/>
              <a:t>Мипромторгом</a:t>
            </a:r>
            <a:r>
              <a:rPr lang="ru-RU" sz="2000" dirty="0" smtClean="0"/>
              <a:t> России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758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3"/>
            <a:ext cx="4010844" cy="53542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Образец лицензии </a:t>
            </a:r>
            <a:r>
              <a:rPr lang="ru-RU" sz="2400" b="1" dirty="0" err="1" smtClean="0"/>
              <a:t>минпромторга</a:t>
            </a:r>
            <a:r>
              <a:rPr lang="ru-RU" sz="2400" b="1" dirty="0" smtClean="0"/>
              <a:t> </a:t>
            </a:r>
            <a:r>
              <a:rPr lang="ru-RU" sz="2400" b="1" dirty="0"/>
              <a:t>на ввоз прекурсоров на территорию Российской Федерации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204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2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15300" cy="1224136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/>
              <a:t>Алгоритм определения участником ВЭД необходимости получения лицензии </a:t>
            </a:r>
            <a:r>
              <a:rPr lang="ru-RU" sz="2300" b="1" dirty="0" err="1"/>
              <a:t>Минпромторга</a:t>
            </a:r>
            <a:r>
              <a:rPr lang="ru-RU" sz="2300" b="1" dirty="0"/>
              <a:t> РФ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57137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88_TF67670762.potx" id="{C8C6B627-7FAF-4B79-AE4A-A92F1F3AC7AA}" vid="{CF93F24D-E366-4425-96B9-C99B866117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tf67670762_win32</Template>
  <TotalTime>85</TotalTime>
  <Words>168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След самолета</vt:lpstr>
      <vt:lpstr>Роль Минпромторга РФ в реализации таможенного контроля лекарственных средств, содержащих наркотические средства и их прекурсоры</vt:lpstr>
      <vt:lpstr>Основным способом осуществления поставок наркотических средств на территорию России является контрабанда</vt:lpstr>
      <vt:lpstr>Презентация PowerPoint</vt:lpstr>
      <vt:lpstr>Правила перемещения физическими лицами лекарственных средств, содержащих наркотические средства и их прекурсоры, через таможенную границу ЕАЭС </vt:lpstr>
      <vt:lpstr>Юридические лица</vt:lpstr>
      <vt:lpstr>Образец лицензии минпромторга на ввоз прекурсоров на территорию Российской Федерации </vt:lpstr>
      <vt:lpstr>Алгоритм определения участником ВЭД необходимости получения лицензии Минпромторга 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УГОЛОВНОГО СУДОПРОИЗВОДСТВА</dc:title>
  <dc:creator>Екатерина Федина</dc:creator>
  <cp:lastModifiedBy>Admin</cp:lastModifiedBy>
  <cp:revision>11</cp:revision>
  <dcterms:created xsi:type="dcterms:W3CDTF">2021-01-31T13:11:34Z</dcterms:created>
  <dcterms:modified xsi:type="dcterms:W3CDTF">2022-03-29T02:28:42Z</dcterms:modified>
</cp:coreProperties>
</file>