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62" r:id="rId5"/>
    <p:sldId id="263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A3C80-ABC6-46EB-B263-E56A9B49B55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99D12-EDF9-4AD8-BB4A-F3FA49271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11457-6F08-4FF7-A87C-6FA5785102D1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ACFE0-C62B-4F0D-A47D-166F81799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CFE0-C62B-4F0D-A47D-166F817995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ACFE0-C62B-4F0D-A47D-166F817995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AD040E7-3302-4E34-BD2D-5188825F3A3F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6428-0942-449D-8B02-36752DC974D9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805E-D918-4458-9A1B-9C9977B186BE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36D6B5D-B816-4AF0-B3AF-753A0B1EE4BB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72EC925-EAD2-4448-9D02-4902A875CA74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4B24DB-F256-4502-A02B-E724C55DC13B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19EFA15-B57B-4244-B8A6-E9294689D6CF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1C94-A945-4519-A6DD-7B8061D805A9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640CC2-9257-424E-B392-8D5CE26BD554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E8E87D1-BD0F-4362-878F-CF0C17DF644C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0A19F7E-908A-4C7F-B961-5EBA6C803312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453010-6F8E-48B9-94B3-BCEF3AABF737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1C78B52-1700-4188-9E64-C1958E042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8352928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Анализ привлекательности запуска нового экскурсионного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маршрута</a:t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автобусе ЛиАЗ-677 «Назад в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СССР»</a:t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 г. Челябинск 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157192"/>
            <a:ext cx="6177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Мальцева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Анастасия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Олеговна (ЭУ-313)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Научный руководитель: Бутрина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Юлия Владимировна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0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ahnschrift Light Condensed" pitchFamily="34" charset="0"/>
                <a:ea typeface="Times New Roman" pitchFamily="18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endParaRPr lang="ru-RU" sz="1600" dirty="0" smtClean="0">
              <a:latin typeface="Bahnschrift Light Condensed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ahnschrift Light Condensed" pitchFamily="34" charset="0"/>
                <a:ea typeface="Times New Roman" pitchFamily="18" charset="0"/>
                <a:cs typeface="Times New Roman" pitchFamily="18" charset="0"/>
              </a:rPr>
              <a:t>Федеральное государственное автономное образовательное учреждение</a:t>
            </a:r>
            <a:endParaRPr lang="ru-RU" sz="1600" dirty="0" smtClean="0">
              <a:latin typeface="Bahnschrift Light Condensed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ahnschrift Light Condensed" pitchFamily="34" charset="0"/>
                <a:ea typeface="Times New Roman" pitchFamily="18" charset="0"/>
                <a:cs typeface="Times New Roman" pitchFamily="18" charset="0"/>
              </a:rPr>
              <a:t>высшего образования</a:t>
            </a:r>
            <a:endParaRPr lang="ru-RU" sz="1600" dirty="0" smtClean="0">
              <a:latin typeface="Bahnschrift Light Condensed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ahnschrift Light Condensed" pitchFamily="34" charset="0"/>
                <a:ea typeface="Times New Roman" pitchFamily="18" charset="0"/>
                <a:cs typeface="Times New Roman" pitchFamily="18" charset="0"/>
              </a:rPr>
              <a:t>«Южно-Уральский государственный университет</a:t>
            </a:r>
            <a:endParaRPr lang="ru-RU" sz="1600" dirty="0" smtClean="0">
              <a:latin typeface="Bahnschrift Light Condensed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ahnschrift Light Condensed" pitchFamily="34" charset="0"/>
                <a:ea typeface="Times New Roman" pitchFamily="18" charset="0"/>
                <a:cs typeface="Times New Roman" pitchFamily="18" charset="0"/>
              </a:rPr>
              <a:t>(национальный исследовательский университет)»</a:t>
            </a:r>
            <a:endParaRPr lang="ru-RU" sz="1600" dirty="0" smtClean="0">
              <a:latin typeface="Bahnschrift Light Condensed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Bahnschrift Light Condensed" pitchFamily="34" charset="0"/>
                <a:ea typeface="Times New Roman" pitchFamily="18" charset="0"/>
                <a:cs typeface="Times New Roman" pitchFamily="18" charset="0"/>
              </a:rPr>
              <a:t>Высшая школа экономики и управления</a:t>
            </a:r>
            <a:endParaRPr lang="ru-RU" sz="1600" dirty="0" smtClean="0">
              <a:latin typeface="Bahnschrift Light Condensed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Челябинск, 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76672"/>
            <a:ext cx="6840760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692696"/>
            <a:ext cx="72866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-</a:t>
            </a:r>
            <a:endParaRPr lang="ru-RU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Запустить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маршрут по историческим местам города Челябинск на автобусе ЛиАЗ-677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повышения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узнаваемости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7864"/>
            <a:ext cx="3059832" cy="25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45024"/>
            <a:ext cx="3851920" cy="281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5104"/>
            <a:ext cx="396840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16416" y="6556248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z="1800" smtClean="0"/>
              <a:pPr/>
              <a:t>2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382676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Создание экскурсионной программы по историческим местам города Челябинск</a:t>
            </a:r>
          </a:p>
          <a:p>
            <a:r>
              <a:rPr lang="ru-RU" sz="2400" dirty="0" smtClean="0"/>
              <a:t>Запуск  </a:t>
            </a:r>
            <a:r>
              <a:rPr lang="ru-RU" sz="2400" dirty="0" err="1" smtClean="0"/>
              <a:t>рэтро-автобуса</a:t>
            </a:r>
            <a:r>
              <a:rPr lang="ru-RU" sz="2400" dirty="0" smtClean="0"/>
              <a:t> </a:t>
            </a:r>
            <a:r>
              <a:rPr lang="ru-RU" sz="2400" dirty="0" smtClean="0"/>
              <a:t>с экскурсионной </a:t>
            </a:r>
            <a:r>
              <a:rPr lang="ru-RU" sz="2400" dirty="0" smtClean="0"/>
              <a:t>программой</a:t>
            </a:r>
          </a:p>
          <a:p>
            <a:r>
              <a:rPr lang="ru-RU" sz="2400" dirty="0" smtClean="0"/>
              <a:t>«Назад </a:t>
            </a:r>
            <a:r>
              <a:rPr lang="ru-RU" sz="2400" dirty="0" smtClean="0"/>
              <a:t>в СССР»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984" y="1340768"/>
            <a:ext cx="72008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 txBox="1">
            <a:spLocks/>
          </p:cNvSpPr>
          <p:nvPr/>
        </p:nvSpPr>
        <p:spPr>
          <a:xfrm>
            <a:off x="4644008" y="1882808"/>
            <a:ext cx="4248472" cy="457200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dirty="0" smtClean="0"/>
              <a:t>Повысить уровень узнаваемости города среди жителей и гостей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городского туризма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dirty="0" smtClean="0"/>
              <a:t>Популяризация автобусных туров по городу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dirty="0" smtClean="0"/>
              <a:t>Развитие уровня культуры и знаний об </a:t>
            </a:r>
            <a:r>
              <a:rPr lang="ru-RU" sz="2400" dirty="0" smtClean="0"/>
              <a:t>истории города с помощью тематической экскурсии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dirty="0" smtClean="0"/>
              <a:t>Видение и миссия проекта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44408" y="6556248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z="1800" smtClean="0"/>
              <a:pPr/>
              <a:t>3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399032"/>
          </a:xfrm>
        </p:spPr>
        <p:txBody>
          <a:bodyPr/>
          <a:lstStyle/>
          <a:p>
            <a:r>
              <a:rPr lang="ru-RU" dirty="0" smtClean="0"/>
              <a:t>Результаты </a:t>
            </a:r>
            <a:r>
              <a:rPr lang="en-US" dirty="0" smtClean="0"/>
              <a:t>Google-</a:t>
            </a:r>
            <a:r>
              <a:rPr lang="ru-RU" dirty="0" smtClean="0"/>
              <a:t>опроса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54006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1048"/>
            <a:ext cx="53285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556248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z="1800" smtClean="0"/>
              <a:pPr/>
              <a:t>4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9046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2736" b="-11111"/>
          <a:stretch>
            <a:fillRect/>
          </a:stretch>
        </p:blipFill>
        <p:spPr bwMode="auto">
          <a:xfrm>
            <a:off x="2771800" y="4077072"/>
            <a:ext cx="55446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09120"/>
            <a:ext cx="55446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556248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z="1800" smtClean="0"/>
              <a:pPr/>
              <a:t>5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Общие затраты проекта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1268760"/>
          <a:ext cx="6624736" cy="53624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54407"/>
                <a:gridCol w="2870329"/>
              </a:tblGrid>
              <a:tr h="48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Статьи расходов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стоимостном выражении (руб.)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4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водителя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830,80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механика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540,00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экскурсовода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1600,00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Покупка формы для водителя, кондуктора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бензин (холостой пробег)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450,21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бензин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298,61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Обслуживание ТС (мойка, починка)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1200,00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Тех. помощь в случаи поломки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1500,00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Затраты на рекламу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Административно управленческие расходы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1723,92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Общие расходы по маршруту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10343,55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556248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z="1800" smtClean="0"/>
              <a:pPr/>
              <a:t>6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Стоимость билетов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62646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39552" y="1268760"/>
          <a:ext cx="6389902" cy="15811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32769"/>
                <a:gridCol w="2057133"/>
              </a:tblGrid>
              <a:tr h="282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Стоимость билетов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Кол-во пассажиров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Стоимость в руб.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 человек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1034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15 человек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20 человек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517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556248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z="1800" smtClean="0"/>
              <a:pPr/>
              <a:t>7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запуск экскурсионного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маршрута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«Назад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СССР» возможен и имеет свою привлекательность.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данным проведенного опроса около 92% опрошенных проявляют интерес и готовность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участвовать в  экскурсии.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556248"/>
            <a:ext cx="502920" cy="301752"/>
          </a:xfrm>
        </p:spPr>
        <p:txBody>
          <a:bodyPr/>
          <a:lstStyle/>
          <a:p>
            <a:fld id="{01C78B52-1700-4188-9E64-C1958E042D42}" type="slidenum">
              <a:rPr lang="ru-RU" sz="1800" smtClean="0"/>
              <a:pPr/>
              <a:t>8</a:t>
            </a:fld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7032"/>
            <a:ext cx="4464496" cy="283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356</TotalTime>
  <Words>256</Words>
  <Application>Microsoft Office PowerPoint</Application>
  <PresentationFormat>Экран (4:3)</PresentationFormat>
  <Paragraphs>76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Анализ привлекательности запуска нового экскурсионного маршрута на автобусе ЛиАЗ-677 «Назад в СССР» в г. Челябинск </vt:lpstr>
      <vt:lpstr>Слайд 2</vt:lpstr>
      <vt:lpstr>Видение и миссия проекта</vt:lpstr>
      <vt:lpstr>Результаты Google-опроса</vt:lpstr>
      <vt:lpstr>Актуальность проекта</vt:lpstr>
      <vt:lpstr>Общие затраты проекта</vt:lpstr>
      <vt:lpstr>Стоимость билетов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Видение и миссия компании</dc:title>
  <dc:creator>Настя</dc:creator>
  <cp:lastModifiedBy>user</cp:lastModifiedBy>
  <cp:revision>32</cp:revision>
  <dcterms:created xsi:type="dcterms:W3CDTF">2022-03-15T13:39:17Z</dcterms:created>
  <dcterms:modified xsi:type="dcterms:W3CDTF">2022-05-06T12:05:07Z</dcterms:modified>
</cp:coreProperties>
</file>