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79" r:id="rId4"/>
    <p:sldId id="289" r:id="rId5"/>
    <p:sldId id="290" r:id="rId6"/>
    <p:sldId id="291" r:id="rId7"/>
    <p:sldId id="281" r:id="rId8"/>
    <p:sldId id="292" r:id="rId9"/>
    <p:sldId id="280" r:id="rId10"/>
    <p:sldId id="286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Планируете ли вы в </a:t>
            </a:r>
            <a:r>
              <a:rPr lang="ru-RU" sz="1600" dirty="0" smtClean="0"/>
              <a:t>будущем </a:t>
            </a:r>
            <a:r>
              <a:rPr lang="ru-RU" sz="1600" dirty="0"/>
              <a:t>совершать покупку автомобиля?</a:t>
            </a:r>
          </a:p>
        </c:rich>
      </c:tx>
      <c:layout>
        <c:manualLayout>
          <c:xMode val="edge"/>
          <c:yMode val="edge"/>
          <c:x val="0.15788250484183344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вам</a:t>
            </a:r>
            <a:r>
              <a:rPr lang="ru-RU" sz="1600" baseline="0" dirty="0"/>
              <a:t> известны правила оформления договора купли-продажи автомобиля</a:t>
            </a:r>
            <a:r>
              <a:rPr lang="ru-RU" sz="1200" baseline="0" dirty="0"/>
              <a:t>?</a:t>
            </a:r>
            <a:endParaRPr lang="ru-RU" sz="1200" dirty="0"/>
          </a:p>
        </c:rich>
      </c:tx>
      <c:layout>
        <c:manualLayout>
          <c:xMode val="edge"/>
          <c:yMode val="edge"/>
          <c:x val="0.15788250484183344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0.91364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836712"/>
          <a:ext cx="4479380" cy="36195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60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5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4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00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05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0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0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6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75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67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3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84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060848"/>
            <a:ext cx="9433048" cy="2160240"/>
          </a:xfrm>
        </p:spPr>
        <p:txBody>
          <a:bodyPr anchor="b">
            <a:normAutofit fontScale="90000"/>
          </a:bodyPr>
          <a:lstStyle/>
          <a:p>
            <a:r>
              <a:rPr lang="ru-RU" baseline="30000" dirty="0"/>
              <a:t>НАУЧНО-ИССЛЕДОВАТЕЛЬСКАЯ </a:t>
            </a:r>
            <a:r>
              <a:rPr lang="ru-RU" baseline="30000" dirty="0" smtClean="0"/>
              <a:t>РАБОТА</a:t>
            </a:r>
            <a:br>
              <a:rPr lang="ru-RU" baseline="30000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ВЗАИМОСВЯЗЬ </a:t>
            </a:r>
            <a:r>
              <a:rPr lang="ru-RU" sz="4000" b="1" dirty="0" err="1" smtClean="0"/>
              <a:t>дактилоскопиИ</a:t>
            </a:r>
            <a:r>
              <a:rPr lang="ru-RU" sz="4000" b="1" dirty="0" smtClean="0"/>
              <a:t> И ОСОБЕННОСТЕЙ ЛИЧНОСТИ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558" y="3861048"/>
            <a:ext cx="7484876" cy="1035407"/>
          </a:xfrm>
        </p:spPr>
        <p:txBody>
          <a:bodyPr>
            <a:noAutofit/>
          </a:bodyPr>
          <a:lstStyle/>
          <a:p>
            <a:endParaRPr lang="ru-RU" sz="1600" b="1" dirty="0"/>
          </a:p>
          <a:p>
            <a:r>
              <a:rPr lang="ru-RU" sz="2000" b="1" dirty="0"/>
              <a:t>по </a:t>
            </a:r>
            <a:r>
              <a:rPr lang="ru-RU" sz="2000" b="1" dirty="0" smtClean="0"/>
              <a:t>дисциплине «Криминалистика»</a:t>
            </a:r>
            <a:endParaRPr lang="ru-RU" sz="2000" b="1" dirty="0"/>
          </a:p>
          <a:p>
            <a:r>
              <a:rPr lang="ru-RU" sz="2000" b="1" dirty="0" smtClean="0"/>
              <a:t>ОПОП </a:t>
            </a:r>
            <a:r>
              <a:rPr lang="ru-RU" sz="2000" b="1" dirty="0"/>
              <a:t>«40.02.02 Правоохранительная деятельность»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Antiqua"/>
              </a:rPr>
              <a:t>МИНИСТЕРСТВО НАУКИ И ВЫСШЕГО ОБРАЗОВАНИЯ РОССИЙСКОЙ ФЕДЕРАЦИИ</a:t>
            </a:r>
            <a:endParaRPr lang="ru-RU" sz="2000" baseline="30000" dirty="0">
              <a:latin typeface="Antiqua"/>
              <a:ea typeface="Times New Roman" panose="02020603050405020304" pitchFamily="18" charset="0"/>
              <a:cs typeface="Antiqua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Министерство науки и высшего образования Российской Федерации</a:t>
            </a:r>
            <a:endParaRPr lang="ru-RU" sz="2000" baseline="30000" dirty="0">
              <a:latin typeface="Antiqua"/>
              <a:ea typeface="Times New Roman" panose="02020603050405020304" pitchFamily="18" charset="0"/>
              <a:cs typeface="Antiqua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spc="-3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Федеральное государственное автономное образовательное учреждение </a:t>
            </a:r>
            <a:r>
              <a:rPr lang="ru-RU" sz="2000" spc="-3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высшего </a:t>
            </a:r>
            <a:r>
              <a:rPr lang="ru-RU" sz="2000" spc="-3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образования</a:t>
            </a:r>
            <a:endParaRPr lang="ru-RU" sz="2000" baseline="30000" dirty="0">
              <a:latin typeface="Antiqua"/>
              <a:ea typeface="Times New Roman" panose="02020603050405020304" pitchFamily="18" charset="0"/>
              <a:cs typeface="Antiqua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«ЮЖНО-УРАЛЬСКИЙ ГОСУДАРСТВЕННЫЙ </a:t>
            </a:r>
            <a:r>
              <a:rPr lang="ru-RU" sz="20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УНИВЕРСИТЕТ»</a:t>
            </a:r>
            <a:endParaRPr lang="ru-RU" sz="2000" baseline="30000" dirty="0">
              <a:latin typeface="Antiqua"/>
              <a:ea typeface="Times New Roman" panose="02020603050405020304" pitchFamily="18" charset="0"/>
              <a:cs typeface="Antiqua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ИНСТИТУТ СПОРТА, ТУРИЗМА И СЕРВИСА</a:t>
            </a:r>
            <a:endParaRPr lang="ru-RU" sz="2000" baseline="30000" dirty="0">
              <a:latin typeface="Antiqua"/>
              <a:ea typeface="Times New Roman" panose="02020603050405020304" pitchFamily="18" charset="0"/>
              <a:cs typeface="Antiqua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МНОГОПРОФИЛЬНЫЙ КОЛЛЕДЖ</a:t>
            </a:r>
            <a:endParaRPr lang="ru-RU" sz="2000" baseline="30000" dirty="0">
              <a:effectLst/>
              <a:latin typeface="Antiqua"/>
              <a:ea typeface="Times New Roman" panose="02020603050405020304" pitchFamily="18" charset="0"/>
              <a:cs typeface="Antiqu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5482679"/>
            <a:ext cx="475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spc="-3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Автор исследовательской работы: </a:t>
            </a:r>
          </a:p>
          <a:p>
            <a:pPr indent="450215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spc="-3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обучающийся гр. № </a:t>
            </a:r>
            <a:r>
              <a:rPr lang="ru-RU" sz="3200" spc="-3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МпК-290 </a:t>
            </a:r>
          </a:p>
          <a:p>
            <a:pPr indent="450215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spc="-30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Бузыкаева</a:t>
            </a:r>
            <a:r>
              <a:rPr lang="ru-RU" sz="3200" spc="-3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 Земфира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462159"/>
            <a:ext cx="3903712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spc="-30" baseline="30000" dirty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Руководитель исследования: </a:t>
            </a:r>
          </a:p>
          <a:p>
            <a:pPr indent="450215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spc="-30" baseline="30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Осокина.О.П</a:t>
            </a:r>
            <a:r>
              <a:rPr lang="ru-RU" sz="3200" spc="-3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Antiqua"/>
              </a:rPr>
              <a:t>.</a:t>
            </a:r>
            <a:endParaRPr lang="ru-RU" sz="3200" spc="-30" baseline="30000" dirty="0">
              <a:latin typeface="Times New Roman" panose="02020603050405020304" pitchFamily="18" charset="0"/>
              <a:ea typeface="Calibri" panose="020F0502020204030204" pitchFamily="34" charset="0"/>
              <a:cs typeface="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18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ЗАКЛЮЧЕНИЕ</a:t>
            </a:r>
          </a:p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55679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В результате проведенной работы сделан следующий вывод: существует связь индивидуально-психологических особенностей личности с папиллярными узорами человека на кончиках его пальцев.</a:t>
            </a:r>
          </a:p>
          <a:p>
            <a:pPr algn="just"/>
            <a:r>
              <a:rPr lang="ru-RU" sz="2400" dirty="0" smtClean="0"/>
              <a:t>	Гипотеза ,которую я предполагала : Папиллярный узор пальцев рук человека неповторим, индивидуален и папиллярные линии поддаются классификации,  определяют психологический «портрет» человека.</a:t>
            </a:r>
          </a:p>
          <a:p>
            <a:pPr algn="just"/>
            <a:r>
              <a:rPr lang="ru-RU" sz="2400" dirty="0" smtClean="0"/>
              <a:t>- Полностью </a:t>
            </a:r>
            <a:r>
              <a:rPr lang="ru-RU" sz="2400" smtClean="0"/>
              <a:t>нашли подтверждение.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77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80" y="2420888"/>
            <a:ext cx="8496944" cy="1008112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1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764704"/>
            <a:ext cx="8576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исследования – выявить наиболее часто встречаемый тип папиллярного узора пальцев рук среди учащихся колледжа и его влияния на особенности личностных качеств.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775" y="3429000"/>
            <a:ext cx="5326342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755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724" y="260648"/>
            <a:ext cx="818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</a:p>
          <a:p>
            <a:pPr algn="ctr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рассмотреть понятие и становление дактилоскопии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выявить особенности строения папиллярных узоров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проанализировать влияние строения папиллярных узоров на тип темперамента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5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1" y="188639"/>
            <a:ext cx="9117516" cy="6669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дактилоскопия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5" cy="45091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Дактилоскопия – это установление личности человека по отпечаткам пальца , а точнее , по так называемому папиллярному узору. Дактилоскопия является разделом криминалистики , изучающая строение кожных узоров для идентификации личности.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89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98" y="404664"/>
            <a:ext cx="5937755" cy="1188720"/>
          </a:xfrm>
        </p:spPr>
        <p:txBody>
          <a:bodyPr/>
          <a:lstStyle/>
          <a:p>
            <a:r>
              <a:rPr lang="ru-RU" dirty="0" smtClean="0"/>
              <a:t>Особенности строения папиллярного узора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717032"/>
            <a:ext cx="2304256" cy="2072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2250367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1816" y="2132856"/>
            <a:ext cx="207769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6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личностных особенностей человека и типа папиллярных узоров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2924944"/>
            <a:ext cx="201622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70092" y="3672424"/>
            <a:ext cx="2160240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4393022"/>
            <a:ext cx="2160240" cy="836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20272" y="5229718"/>
            <a:ext cx="2091680" cy="8635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30678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ангвиник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379268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Холерик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7724" y="4537651"/>
            <a:ext cx="200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еланхолик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0292" y="5445611"/>
            <a:ext cx="17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легматик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527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454" y="476672"/>
            <a:ext cx="818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86" y="476672"/>
            <a:ext cx="419193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80508"/>
            <a:ext cx="419193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71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530" y="260648"/>
            <a:ext cx="7056783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Тест </a:t>
            </a:r>
            <a:r>
              <a:rPr lang="ru-RU" dirty="0"/>
              <a:t>на определение темперамента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41" y="1268760"/>
            <a:ext cx="871635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3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2319" y="4869160"/>
            <a:ext cx="845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исследовании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приняли участие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студенты МПК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ИСТиС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направления подготовки 40.02.02 Правоохранительная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деятельность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151578918"/>
              </p:ext>
            </p:extLst>
          </p:nvPr>
        </p:nvGraphicFramePr>
        <p:xfrm>
          <a:off x="302319" y="404664"/>
          <a:ext cx="8453873" cy="439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180538759"/>
              </p:ext>
            </p:extLst>
          </p:nvPr>
        </p:nvGraphicFramePr>
        <p:xfrm>
          <a:off x="4529256" y="834124"/>
          <a:ext cx="4363224" cy="381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79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269</TotalTime>
  <Words>197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Parcel</vt:lpstr>
      <vt:lpstr>НАУЧНО-ИССЛЕДОВАТЕЛЬСКАЯ РАБОТА  ВЗАИМОСВЯЗЬ дактилоскопиИ И ОСОБЕННОСТЕЙ ЛИЧНОСТИ</vt:lpstr>
      <vt:lpstr>Слайд 2</vt:lpstr>
      <vt:lpstr>Слайд 3</vt:lpstr>
      <vt:lpstr>дактилоскопия</vt:lpstr>
      <vt:lpstr>Особенности строения папиллярного узора </vt:lpstr>
      <vt:lpstr>Взаимосвязь личностных особенностей человека и типа папиллярных узоров</vt:lpstr>
      <vt:lpstr>Слайд 7</vt:lpstr>
      <vt:lpstr>  Тест на определение темперамента  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Osokina_op</cp:lastModifiedBy>
  <cp:revision>34</cp:revision>
  <dcterms:created xsi:type="dcterms:W3CDTF">2020-10-23T11:25:36Z</dcterms:created>
  <dcterms:modified xsi:type="dcterms:W3CDTF">2022-02-14T09:01:10Z</dcterms:modified>
</cp:coreProperties>
</file>