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E8A5-3DC5-4015-B810-0907DF25E63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5422-8491-458C-922F-35DC371E1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392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E8A5-3DC5-4015-B810-0907DF25E63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5422-8491-458C-922F-35DC371E1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73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E8A5-3DC5-4015-B810-0907DF25E63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5422-8491-458C-922F-35DC371E1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87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E8A5-3DC5-4015-B810-0907DF25E63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5422-8491-458C-922F-35DC371E1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30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E8A5-3DC5-4015-B810-0907DF25E63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5422-8491-458C-922F-35DC371E1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93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E8A5-3DC5-4015-B810-0907DF25E63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5422-8491-458C-922F-35DC371E1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52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E8A5-3DC5-4015-B810-0907DF25E63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5422-8491-458C-922F-35DC371E1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7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E8A5-3DC5-4015-B810-0907DF25E63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5422-8491-458C-922F-35DC371E1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67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E8A5-3DC5-4015-B810-0907DF25E63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5422-8491-458C-922F-35DC371E1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38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E8A5-3DC5-4015-B810-0907DF25E63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5422-8491-458C-922F-35DC371E1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60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E8A5-3DC5-4015-B810-0907DF25E63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5422-8491-458C-922F-35DC371E1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78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4E8A5-3DC5-4015-B810-0907DF25E63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D5422-8491-458C-922F-35DC371E1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17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внутренней и внешней политики Н.С. Хрущёва и её последствия для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0811" y="3602038"/>
            <a:ext cx="10299031" cy="1655762"/>
          </a:xfrm>
        </p:spPr>
        <p:txBody>
          <a:bodyPr/>
          <a:lstStyle/>
          <a:p>
            <a:r>
              <a:rPr lang="ru-RU" dirty="0" smtClean="0"/>
              <a:t>Выполнил: </a:t>
            </a:r>
            <a:r>
              <a:rPr lang="ru-RU" dirty="0" err="1" smtClean="0"/>
              <a:t>Бударин</a:t>
            </a:r>
            <a:r>
              <a:rPr lang="ru-RU" dirty="0" smtClean="0"/>
              <a:t> Даниил, ученик 9-2 класса «МАОУ ОЦ№5 г. Челябинска»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720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106" y="1"/>
            <a:ext cx="10515600" cy="10948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Последствия внешней политики</a:t>
            </a:r>
            <a:br>
              <a:rPr lang="ru-RU" dirty="0" smtClean="0"/>
            </a:br>
            <a:r>
              <a:rPr lang="ru-RU" dirty="0" smtClean="0"/>
              <a:t>Н.С. Хрущёва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697" y="1094875"/>
            <a:ext cx="7862985" cy="5667902"/>
          </a:xfrm>
        </p:spPr>
      </p:pic>
    </p:spTree>
    <p:extLst>
      <p:ext uri="{BB962C8B-B14F-4D97-AF65-F5344CB8AC3E}">
        <p14:creationId xmlns:p14="http://schemas.microsoft.com/office/powerpoint/2010/main" val="140997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"/>
            <a:ext cx="10515600" cy="10347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Доклад Н.С. Хрущёва</a:t>
            </a:r>
            <a:br>
              <a:rPr lang="ru-RU" dirty="0" smtClean="0"/>
            </a:br>
            <a:r>
              <a:rPr lang="ru-RU" dirty="0" smtClean="0"/>
              <a:t>«О культе личности последствиях»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69" y="1203159"/>
            <a:ext cx="5212652" cy="47524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548" y="1203159"/>
            <a:ext cx="3499545" cy="40231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2" y="1203159"/>
            <a:ext cx="3015043" cy="295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28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042" y="88398"/>
            <a:ext cx="10515600" cy="753813"/>
          </a:xfrm>
        </p:spPr>
        <p:txBody>
          <a:bodyPr/>
          <a:lstStyle/>
          <a:p>
            <a:pPr algn="ctr"/>
            <a:r>
              <a:rPr lang="ru-RU" dirty="0" smtClean="0"/>
              <a:t>Преобразования «Хрущёвской оттепели»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36" y="747189"/>
            <a:ext cx="2795011" cy="28090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65" y="747189"/>
            <a:ext cx="4145506" cy="28090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43" y="747189"/>
            <a:ext cx="3567959" cy="28090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65" y="3678388"/>
            <a:ext cx="6845968" cy="30833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330" y="3678388"/>
            <a:ext cx="4622727" cy="308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21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782053"/>
          </a:xfrm>
        </p:spPr>
        <p:txBody>
          <a:bodyPr/>
          <a:lstStyle/>
          <a:p>
            <a:pPr algn="ctr"/>
            <a:r>
              <a:rPr lang="ru-RU" dirty="0" smtClean="0"/>
              <a:t>Итоги Хрущёвских реформ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3" y="685800"/>
            <a:ext cx="4422685" cy="28635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3" y="3677635"/>
            <a:ext cx="5108408" cy="30480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636" y="685800"/>
            <a:ext cx="4295274" cy="28635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377" y="3677635"/>
            <a:ext cx="5418697" cy="30480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473" y="692332"/>
            <a:ext cx="2285587" cy="285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28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979" y="1"/>
            <a:ext cx="10515600" cy="794084"/>
          </a:xfrm>
        </p:spPr>
        <p:txBody>
          <a:bodyPr/>
          <a:lstStyle/>
          <a:p>
            <a:pPr algn="ctr"/>
            <a:r>
              <a:rPr lang="ru-RU" dirty="0" smtClean="0"/>
              <a:t>Внешняя политика Н.С. Хрущёва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02" y="3566052"/>
            <a:ext cx="4140998" cy="310574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99" y="710790"/>
            <a:ext cx="4109034" cy="30783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6" y="1389589"/>
            <a:ext cx="2857500" cy="43529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79" y="702796"/>
            <a:ext cx="3240258" cy="30863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052" y="3864675"/>
            <a:ext cx="4652696" cy="280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86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51978"/>
          </a:xfrm>
        </p:spPr>
        <p:txBody>
          <a:bodyPr/>
          <a:lstStyle/>
          <a:p>
            <a:pPr algn="ctr"/>
            <a:r>
              <a:rPr lang="ru-RU" dirty="0" smtClean="0"/>
              <a:t>Карибский кризис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645" y="808497"/>
            <a:ext cx="8906005" cy="5895414"/>
          </a:xfrm>
        </p:spPr>
      </p:pic>
    </p:spTree>
    <p:extLst>
      <p:ext uri="{BB962C8B-B14F-4D97-AF65-F5344CB8AC3E}">
        <p14:creationId xmlns:p14="http://schemas.microsoft.com/office/powerpoint/2010/main" val="3937024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122" y="152183"/>
            <a:ext cx="10515600" cy="787270"/>
          </a:xfrm>
        </p:spPr>
        <p:txBody>
          <a:bodyPr/>
          <a:lstStyle/>
          <a:p>
            <a:pPr algn="ctr"/>
            <a:r>
              <a:rPr lang="ru-RU" dirty="0" smtClean="0"/>
              <a:t>Эпоха деколонизации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4" y="939453"/>
            <a:ext cx="11877356" cy="5636711"/>
          </a:xfrm>
        </p:spPr>
      </p:pic>
    </p:spTree>
    <p:extLst>
      <p:ext uri="{BB962C8B-B14F-4D97-AF65-F5344CB8AC3E}">
        <p14:creationId xmlns:p14="http://schemas.microsoft.com/office/powerpoint/2010/main" val="2601534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232" y="12526"/>
            <a:ext cx="10515600" cy="8833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Национальная политика</a:t>
            </a:r>
            <a:br>
              <a:rPr lang="ru-RU" dirty="0" smtClean="0"/>
            </a:br>
            <a:r>
              <a:rPr lang="ru-RU" dirty="0" smtClean="0"/>
              <a:t> «Хрущёвской оттепели»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32" y="3843635"/>
            <a:ext cx="4975922" cy="290593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44" y="982749"/>
            <a:ext cx="3586619" cy="27740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31" y="895889"/>
            <a:ext cx="3366265" cy="28349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901" y="978068"/>
            <a:ext cx="2404546" cy="27833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926" y="3843635"/>
            <a:ext cx="4702406" cy="290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4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790" y="0"/>
            <a:ext cx="10515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Последствия внутренней политики</a:t>
            </a:r>
            <a:br>
              <a:rPr lang="ru-RU" dirty="0" smtClean="0"/>
            </a:br>
            <a:r>
              <a:rPr lang="ru-RU" dirty="0" smtClean="0"/>
              <a:t>Н.С. Хрущёва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958" y="1143000"/>
            <a:ext cx="8338586" cy="5625873"/>
          </a:xfrm>
        </p:spPr>
      </p:pic>
    </p:spTree>
    <p:extLst>
      <p:ext uri="{BB962C8B-B14F-4D97-AF65-F5344CB8AC3E}">
        <p14:creationId xmlns:p14="http://schemas.microsoft.com/office/powerpoint/2010/main" val="18959581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59</Words>
  <Application>Microsoft Office PowerPoint</Application>
  <PresentationFormat>Широкоэкранный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Анализ внутренней и внешней политики Н.С. Хрущёва и её последствия для России</vt:lpstr>
      <vt:lpstr>Доклад Н.С. Хрущёва «О культе личности последствиях»</vt:lpstr>
      <vt:lpstr>Преобразования «Хрущёвской оттепели»</vt:lpstr>
      <vt:lpstr>Итоги Хрущёвских реформ</vt:lpstr>
      <vt:lpstr>Внешняя политика Н.С. Хрущёва</vt:lpstr>
      <vt:lpstr>Карибский кризис</vt:lpstr>
      <vt:lpstr>Эпоха деколонизации</vt:lpstr>
      <vt:lpstr>Национальная политика  «Хрущёвской оттепели»</vt:lpstr>
      <vt:lpstr>Последствия внутренней политики Н.С. Хрущёва</vt:lpstr>
      <vt:lpstr>Последствия внешней политики Н.С. Хрущёва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9</cp:revision>
  <dcterms:created xsi:type="dcterms:W3CDTF">2024-04-02T11:27:10Z</dcterms:created>
  <dcterms:modified xsi:type="dcterms:W3CDTF">2024-04-02T12:52:46Z</dcterms:modified>
</cp:coreProperties>
</file>