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2" r:id="rId10"/>
    <p:sldId id="266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6" autoAdjust="0"/>
    <p:restoredTop sz="96412" autoAdjust="0"/>
  </p:normalViewPr>
  <p:slideViewPr>
    <p:cSldViewPr snapToGrid="0">
      <p:cViewPr>
        <p:scale>
          <a:sx n="93" d="100"/>
          <a:sy n="93" d="100"/>
        </p:scale>
        <p:origin x="1212" y="5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4A97-CB1C-45AC-8A4B-EC7BCFC33B3F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001B-2ED4-444A-A249-2D309675C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253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4A97-CB1C-45AC-8A4B-EC7BCFC33B3F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001B-2ED4-444A-A249-2D309675C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93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4A97-CB1C-45AC-8A4B-EC7BCFC33B3F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001B-2ED4-444A-A249-2D309675C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36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4A97-CB1C-45AC-8A4B-EC7BCFC33B3F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001B-2ED4-444A-A249-2D309675C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24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4A97-CB1C-45AC-8A4B-EC7BCFC33B3F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001B-2ED4-444A-A249-2D309675C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2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4A97-CB1C-45AC-8A4B-EC7BCFC33B3F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001B-2ED4-444A-A249-2D309675C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549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4A97-CB1C-45AC-8A4B-EC7BCFC33B3F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001B-2ED4-444A-A249-2D309675C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459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4A97-CB1C-45AC-8A4B-EC7BCFC33B3F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001B-2ED4-444A-A249-2D309675C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75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4A97-CB1C-45AC-8A4B-EC7BCFC33B3F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001B-2ED4-444A-A249-2D309675C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2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4A97-CB1C-45AC-8A4B-EC7BCFC33B3F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001B-2ED4-444A-A249-2D309675C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42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4A97-CB1C-45AC-8A4B-EC7BCFC33B3F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001B-2ED4-444A-A249-2D309675C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13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D4A97-CB1C-45AC-8A4B-EC7BCFC33B3F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1001B-2ED4-444A-A249-2D309675C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85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nevy.des@yandex.ru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f-sut.ru/sobytiya/baltic-forum" TargetMode="External"/><Relationship Id="rId4" Type="http://schemas.openxmlformats.org/officeDocument/2006/relationships/hyperlink" Target="mailto:molchanova_tania@mail.ru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f-sut.ru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4659" y="483754"/>
            <a:ext cx="9144000" cy="119513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latin typeface="a_AvanteTitlerCpsUpC" panose="020B0302020202020204" pitchFamily="34" charset="-52"/>
              </a:rPr>
              <a:t>Международный Балтийский студенческий </a:t>
            </a:r>
            <a:r>
              <a:rPr lang="ru-RU" sz="3600" b="1" dirty="0" smtClean="0">
                <a:latin typeface="a_AvanteTitlerCpsUpC" panose="020B0302020202020204" pitchFamily="34" charset="-52"/>
              </a:rPr>
              <a:t>Форум «</a:t>
            </a:r>
            <a:r>
              <a:rPr lang="en-US" sz="3600" b="1" dirty="0" smtClean="0">
                <a:latin typeface="a_AvanteTitlerCpsUpC" panose="020B0302020202020204" pitchFamily="34" charset="-52"/>
              </a:rPr>
              <a:t>BAFO</a:t>
            </a:r>
            <a:r>
              <a:rPr lang="ru-RU" sz="3600" b="1" dirty="0" smtClean="0">
                <a:latin typeface="a_AvanteTitlerCpsUpC" panose="020B0302020202020204" pitchFamily="34" charset="-52"/>
              </a:rPr>
              <a:t>»</a:t>
            </a:r>
            <a:endParaRPr lang="ru-RU" sz="3600" b="1" dirty="0">
              <a:latin typeface="a_AvanteTitlerCpsUpC" panose="020B0302020202020204" pitchFamily="34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465476" y="1638039"/>
            <a:ext cx="9144000" cy="397476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</a:t>
            </a:r>
            <a:r>
              <a:rPr lang="ru-RU" sz="32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троим сильный бренд</a:t>
            </a:r>
            <a:endParaRPr lang="ru-RU" sz="32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4659" y="127123"/>
            <a:ext cx="1537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Декабрь 2013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17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76073" y="365125"/>
            <a:ext cx="5457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Контакты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376737"/>
            <a:ext cx="523194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Заиц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Руслан Владимирович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Председатель организационного комитета Форума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Тел. +7 911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270 0607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E-mail: </a:t>
            </a:r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nevy.des@yandex.ru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767133"/>
            <a:ext cx="482465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Молчанова Татьяна Вячеславовна </a:t>
            </a:r>
            <a:endParaRPr lang="ru-RU" sz="2400" dirty="0" smtClean="0"/>
          </a:p>
          <a:p>
            <a:r>
              <a:rPr lang="ru-RU" dirty="0"/>
              <a:t>Заместитель декана Гуманитарного </a:t>
            </a:r>
            <a:r>
              <a:rPr lang="ru-RU" dirty="0" smtClean="0"/>
              <a:t>Факультета</a:t>
            </a:r>
            <a:endParaRPr lang="ru-RU" dirty="0"/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Тел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ru-RU" dirty="0" smtClean="0"/>
              <a:t>+7 </a:t>
            </a:r>
            <a:r>
              <a:rPr lang="fr-FR" dirty="0" smtClean="0"/>
              <a:t>9</a:t>
            </a:r>
            <a:r>
              <a:rPr lang="de-DE" dirty="0" smtClean="0"/>
              <a:t>65</a:t>
            </a:r>
            <a:r>
              <a:rPr lang="ru-RU" dirty="0" smtClean="0"/>
              <a:t> </a:t>
            </a:r>
            <a:r>
              <a:rPr lang="de-DE" dirty="0" smtClean="0"/>
              <a:t>086</a:t>
            </a:r>
            <a:r>
              <a:rPr lang="ru-RU" dirty="0" smtClean="0"/>
              <a:t> </a:t>
            </a:r>
            <a:r>
              <a:rPr lang="de-DE" dirty="0" smtClean="0"/>
              <a:t>1747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E-mail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: </a:t>
            </a:r>
            <a:r>
              <a:rPr lang="fr-FR" u="sng" dirty="0">
                <a:hlinkClick r:id="rId4"/>
              </a:rPr>
              <a:t>m</a:t>
            </a:r>
            <a:r>
              <a:rPr lang="de-DE" u="sng" dirty="0">
                <a:hlinkClick r:id="rId4"/>
              </a:rPr>
              <a:t>olchanova_tania@mail.ru</a:t>
            </a:r>
            <a:r>
              <a:rPr lang="fr-FR" dirty="0"/>
              <a:t>.</a:t>
            </a:r>
            <a:r>
              <a:rPr lang="en-US" dirty="0"/>
              <a:t>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4302034"/>
            <a:ext cx="89922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Подробную информацию о форуме вы можете найти на сайте гуманитарного факультета:</a:t>
            </a:r>
          </a:p>
          <a:p>
            <a:r>
              <a:rPr lang="en-US" dirty="0">
                <a:cs typeface="Times New Roman" panose="02020603050405020304" pitchFamily="18" charset="0"/>
                <a:hlinkClick r:id="rId5"/>
              </a:rPr>
              <a:t>http://gf-sut.ru/sobytiya/baltic-forum</a:t>
            </a:r>
            <a:endParaRPr lang="de-DE" dirty="0"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470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250096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572" y="584886"/>
            <a:ext cx="9574428" cy="1738184"/>
          </a:xfrm>
        </p:spPr>
        <p:txBody>
          <a:bodyPr>
            <a:noAutofit/>
          </a:bodyPr>
          <a:lstStyle/>
          <a:p>
            <a:r>
              <a:rPr lang="ru-RU" sz="2000" dirty="0" smtClean="0"/>
              <a:t>Мы обновляем образ бренда для того, чтобы лучше передать его основные ценности и философию, донести их до участников в доступной форме.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стремлении к удобству нам нельзя забывать о том, что наша задача – помочь в развитии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теоретических и практических навыков у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студентов, а также: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общаться и делиться знаниями.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3572" y="2323070"/>
            <a:ext cx="10068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Новый образ бренда отражает наше дружелюбное, теплое отношение ко всему, что мы делаем.</a:t>
            </a:r>
          </a:p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Мы уверены, что единый стиль поможет в создании целостного, яркого и запоминающегося бренда.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63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864" y="683741"/>
            <a:ext cx="3181866" cy="3064475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02.  Введение</a:t>
            </a:r>
            <a:br>
              <a:rPr lang="ru-RU" sz="2800" b="1" dirty="0" smtClean="0"/>
            </a:br>
            <a:r>
              <a:rPr lang="ru-RU" sz="2800" b="1" dirty="0" smtClean="0"/>
              <a:t>04.  Логотип</a:t>
            </a:r>
            <a:br>
              <a:rPr lang="ru-RU" sz="2800" b="1" dirty="0" smtClean="0"/>
            </a:br>
            <a:r>
              <a:rPr lang="ru-RU" sz="2800" b="1" dirty="0" smtClean="0"/>
              <a:t>05.  О форуме</a:t>
            </a:r>
            <a:br>
              <a:rPr lang="ru-RU" sz="2800" b="1" dirty="0" smtClean="0"/>
            </a:br>
            <a:r>
              <a:rPr lang="ru-RU" sz="2800" b="1" dirty="0" smtClean="0"/>
              <a:t>08.  </a:t>
            </a:r>
            <a:r>
              <a:rPr lang="ru-RU" sz="2800" b="1" dirty="0" smtClean="0"/>
              <a:t>Идея</a:t>
            </a:r>
            <a:br>
              <a:rPr lang="ru-RU" sz="2800" b="1" dirty="0" smtClean="0"/>
            </a:br>
            <a:r>
              <a:rPr lang="ru-RU" sz="2800" b="1" dirty="0" smtClean="0"/>
              <a:t>09.  Цель</a:t>
            </a:r>
            <a:br>
              <a:rPr lang="ru-RU" sz="2800" b="1" dirty="0" smtClean="0"/>
            </a:br>
            <a:r>
              <a:rPr lang="ru-RU" sz="2800" b="1" dirty="0" smtClean="0"/>
              <a:t>10.  Контакты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7366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353" y="825839"/>
            <a:ext cx="10515600" cy="1325563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На создание нового логотипа нас вдохновили сами студенты. Теперь он стал не таким официальным и однообразным, а более молодёжным и тёплым.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5353" y="3125700"/>
            <a:ext cx="10043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Элементы заглавных букв названия форума и жёлтого цвета лежат в основе нашего нового образа. Их использование делает «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BAFO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» запоминающимся и непохожим на других.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5353" y="2298401"/>
            <a:ext cx="10330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Мы решили не уходить от основного названия форума, но сделать его более </a:t>
            </a:r>
          </a:p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современным и динамичным.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84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5459" y="566241"/>
            <a:ext cx="929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Международный Балтийский Коммуникационный </a:t>
            </a:r>
            <a:r>
              <a:rPr lang="ru-RU" sz="2400" b="1" dirty="0" smtClean="0"/>
              <a:t>Форум «BAFO».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96438" y="1247429"/>
            <a:ext cx="974016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Гуманитарный </a:t>
            </a:r>
            <a:r>
              <a:rPr lang="ru-RU" dirty="0"/>
              <a:t>факультет СПБГУТ проводит юбилейный XV Балтийский Международный форум, </a:t>
            </a:r>
            <a:endParaRPr lang="ru-RU" dirty="0" smtClean="0"/>
          </a:p>
          <a:p>
            <a:r>
              <a:rPr lang="ru-RU" dirty="0" smtClean="0"/>
              <a:t>где </a:t>
            </a:r>
            <a:r>
              <a:rPr lang="ru-RU" dirty="0"/>
              <a:t>будут обсуждаться актуальные проблемы коммуникаций, </a:t>
            </a:r>
            <a:r>
              <a:rPr lang="ru-RU" dirty="0" err="1"/>
              <a:t>public</a:t>
            </a:r>
            <a:r>
              <a:rPr lang="ru-RU" dirty="0"/>
              <a:t> </a:t>
            </a:r>
            <a:r>
              <a:rPr lang="ru-RU" dirty="0" err="1"/>
              <a:t>relations</a:t>
            </a:r>
            <a:r>
              <a:rPr lang="ru-RU" dirty="0"/>
              <a:t>, рекламы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международного сотрудничества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форум традиционно съезжается большое количество представителей из вузов разных 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регионов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России, а также из-за рубежа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ru-RU" dirty="0"/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Форум состоится  5-7 декабря 2013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года.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Миссия форума укрепление профессиональных связей 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между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участниками и практикующими специалистами, а также развитие теоретических 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практических навыков в сферах PR, рекламы и международного сотрудничества у студентов. 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программу BAFO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включены множество мастер-классов и основных тем форума.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00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556591" y="1277007"/>
            <a:ext cx="11330609" cy="413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b="1" dirty="0">
                <a:cs typeface="Times New Roman" panose="02020603050405020304" pitchFamily="18" charset="0"/>
              </a:rPr>
              <a:t>Организатор:</a:t>
            </a:r>
            <a:r>
              <a:rPr lang="ru-RU" dirty="0">
                <a:cs typeface="Times New Roman" panose="02020603050405020304" pitchFamily="18" charset="0"/>
              </a:rPr>
              <a:t> Гуманитарный факультет Санкт-Петербургского государственного университета телекоммуникаций им. проф. М.А. Бонч-Бруевича (</a:t>
            </a:r>
            <a:r>
              <a:rPr lang="en-US" u="sng" dirty="0">
                <a:cs typeface="Times New Roman" panose="02020603050405020304" pitchFamily="18" charset="0"/>
                <a:hlinkClick r:id="rId3"/>
              </a:rPr>
              <a:t>www</a:t>
            </a:r>
            <a:r>
              <a:rPr lang="ru-RU" u="sng" dirty="0">
                <a:cs typeface="Times New Roman" panose="02020603050405020304" pitchFamily="18" charset="0"/>
                <a:hlinkClick r:id="rId3"/>
              </a:rPr>
              <a:t>.</a:t>
            </a:r>
            <a:r>
              <a:rPr lang="en-US" u="sng" dirty="0" err="1">
                <a:cs typeface="Times New Roman" panose="02020603050405020304" pitchFamily="18" charset="0"/>
                <a:hlinkClick r:id="rId3"/>
              </a:rPr>
              <a:t>gf</a:t>
            </a:r>
            <a:r>
              <a:rPr lang="ru-RU" u="sng" dirty="0">
                <a:cs typeface="Times New Roman" panose="02020603050405020304" pitchFamily="18" charset="0"/>
                <a:hlinkClick r:id="rId3"/>
              </a:rPr>
              <a:t>-</a:t>
            </a:r>
            <a:r>
              <a:rPr lang="en-US" u="sng" dirty="0" err="1">
                <a:cs typeface="Times New Roman" panose="02020603050405020304" pitchFamily="18" charset="0"/>
                <a:hlinkClick r:id="rId3"/>
              </a:rPr>
              <a:t>sut</a:t>
            </a:r>
            <a:r>
              <a:rPr lang="ru-RU" u="sng" dirty="0">
                <a:cs typeface="Times New Roman" panose="02020603050405020304" pitchFamily="18" charset="0"/>
                <a:hlinkClick r:id="rId3"/>
              </a:rPr>
              <a:t>.</a:t>
            </a:r>
            <a:r>
              <a:rPr lang="en-US" u="sng" dirty="0" err="1">
                <a:cs typeface="Times New Roman" panose="02020603050405020304" pitchFamily="18" charset="0"/>
                <a:hlinkClick r:id="rId3"/>
              </a:rPr>
              <a:t>ru</a:t>
            </a:r>
            <a:r>
              <a:rPr lang="ru-RU" dirty="0"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80000"/>
              </a:lnSpc>
            </a:pPr>
            <a:endParaRPr lang="ru-RU" dirty="0"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b="1" dirty="0">
                <a:cs typeface="Times New Roman" panose="02020603050405020304" pitchFamily="18" charset="0"/>
              </a:rPr>
              <a:t>Участники</a:t>
            </a:r>
            <a:r>
              <a:rPr lang="ru-RU" dirty="0">
                <a:cs typeface="Times New Roman" panose="02020603050405020304" pitchFamily="18" charset="0"/>
              </a:rPr>
              <a:t>: талантливые, динамично развивающиеся в профессии молодые специалисты в области связи с общественностью и маркетинга, регионоведения и международных отношений со всей России, а также из стран ближнего и дальнего зарубежья. </a:t>
            </a:r>
          </a:p>
          <a:p>
            <a:pPr algn="just">
              <a:lnSpc>
                <a:spcPct val="80000"/>
              </a:lnSpc>
            </a:pPr>
            <a:endParaRPr lang="ru-RU" dirty="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b="1" dirty="0" smtClean="0">
                <a:cs typeface="Times New Roman" panose="02020603050405020304" pitchFamily="18" charset="0"/>
              </a:rPr>
              <a:t>Целью.  </a:t>
            </a:r>
            <a:r>
              <a:rPr lang="ru-RU" dirty="0">
                <a:cs typeface="Times New Roman" panose="02020603050405020304" pitchFamily="18" charset="0"/>
              </a:rPr>
              <a:t>форума является: развитие теоретических и практических навыков у студентов, укрепление профессиональных и общественных связей между участниками и практикующими специалистами, а также развитие научной и исследовательской деятельности в студенческой среде.</a:t>
            </a:r>
          </a:p>
          <a:p>
            <a:pPr>
              <a:lnSpc>
                <a:spcPct val="80000"/>
              </a:lnSpc>
            </a:pPr>
            <a:endParaRPr lang="ru-RU" dirty="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b="1" dirty="0" smtClean="0">
                <a:cs typeface="Times New Roman" panose="02020603050405020304" pitchFamily="18" charset="0"/>
              </a:rPr>
              <a:t>Программа.  </a:t>
            </a:r>
            <a:r>
              <a:rPr lang="en-US" dirty="0" smtClean="0">
                <a:cs typeface="Times New Roman" panose="02020603050405020304" pitchFamily="18" charset="0"/>
              </a:rPr>
              <a:t>X</a:t>
            </a:r>
            <a:r>
              <a:rPr lang="en-US" dirty="0">
                <a:cs typeface="Times New Roman" panose="02020603050405020304" pitchFamily="18" charset="0"/>
              </a:rPr>
              <a:t>V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ru-RU" dirty="0">
                <a:cs typeface="Times New Roman" panose="02020603050405020304" pitchFamily="18" charset="0"/>
              </a:rPr>
              <a:t>Международного Балтийского студенческого Форума включает: мастер-классы ведущих специалистов Санкт-Петербурга, тренинги по саморазвитию для студентов, экскурсии в успешно развивающиеся компании, знакомства с успешными людьми, а также студенческую научно-практическую конференцию и конференцию для преподавателей в области коммуникаций. Участники узнают всё о тенденциях на современном рынке коммуникаций, обсудят проблемы международного сотрудничества и получат возможность продемонстрировать талант публичного выступления.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935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667819" y="611901"/>
            <a:ext cx="112913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Направления работы секций Форума</a:t>
            </a:r>
            <a:r>
              <a:rPr lang="ru-RU" sz="2400" b="1" dirty="0" smtClean="0"/>
              <a:t>:</a:t>
            </a:r>
          </a:p>
          <a:p>
            <a:endParaRPr lang="ru-RU" sz="2400" dirty="0"/>
          </a:p>
          <a:p>
            <a:pPr lvl="0"/>
            <a:r>
              <a:rPr lang="ru-RU" sz="2400" dirty="0" smtClean="0"/>
              <a:t>1. персональный </a:t>
            </a:r>
            <a:r>
              <a:rPr lang="ru-RU" sz="2400" dirty="0"/>
              <a:t>и корпоративный </a:t>
            </a:r>
            <a:r>
              <a:rPr lang="ru-RU" sz="2400" dirty="0" err="1"/>
              <a:t>брендинг</a:t>
            </a:r>
            <a:r>
              <a:rPr lang="en-US" sz="2400" dirty="0"/>
              <a:t>;</a:t>
            </a:r>
            <a:endParaRPr lang="ru-RU" sz="2400" dirty="0"/>
          </a:p>
          <a:p>
            <a:pPr lvl="0"/>
            <a:r>
              <a:rPr lang="ru-RU" sz="2400" dirty="0" smtClean="0"/>
              <a:t>2. новые </a:t>
            </a:r>
            <a:r>
              <a:rPr lang="ru-RU" sz="2400" dirty="0"/>
              <a:t>тенденции рекламы и </a:t>
            </a:r>
            <a:r>
              <a:rPr lang="en-US" sz="2400" dirty="0"/>
              <a:t>PR</a:t>
            </a:r>
            <a:r>
              <a:rPr lang="ru-RU" sz="2400" dirty="0"/>
              <a:t>;</a:t>
            </a:r>
          </a:p>
          <a:p>
            <a:pPr lvl="0"/>
            <a:r>
              <a:rPr lang="ru-RU" sz="2400" dirty="0" smtClean="0"/>
              <a:t>3. территориальный </a:t>
            </a:r>
            <a:r>
              <a:rPr lang="ru-RU" sz="2400" dirty="0"/>
              <a:t>маркетинг: виды и инструменты;</a:t>
            </a:r>
          </a:p>
          <a:p>
            <a:pPr lvl="0"/>
            <a:r>
              <a:rPr lang="ru-RU" sz="2400" dirty="0" smtClean="0"/>
              <a:t>4. коммуникативные </a:t>
            </a:r>
            <a:r>
              <a:rPr lang="ru-RU" sz="2400" dirty="0"/>
              <a:t>технологии на международной арене;</a:t>
            </a:r>
          </a:p>
          <a:p>
            <a:pPr lvl="0"/>
            <a:r>
              <a:rPr lang="ru-RU" sz="2400" dirty="0" smtClean="0"/>
              <a:t>5. современные </a:t>
            </a:r>
            <a:r>
              <a:rPr lang="ru-RU" sz="2400" dirty="0"/>
              <a:t>бизнес-коммуникации: российская и </a:t>
            </a:r>
            <a:r>
              <a:rPr lang="ru-RU" sz="2400" dirty="0" smtClean="0"/>
              <a:t>  зарубежная</a:t>
            </a:r>
            <a:br>
              <a:rPr lang="ru-RU" sz="2400" dirty="0" smtClean="0"/>
            </a:br>
            <a:r>
              <a:rPr lang="ru-RU" sz="2400" dirty="0" smtClean="0"/>
              <a:t>     практика</a:t>
            </a:r>
            <a:r>
              <a:rPr lang="ru-RU" sz="2400" dirty="0"/>
              <a:t>;</a:t>
            </a:r>
          </a:p>
          <a:p>
            <a:pPr lvl="0"/>
            <a:r>
              <a:rPr lang="ru-RU" sz="2400" dirty="0" smtClean="0"/>
              <a:t>6. конфликт </a:t>
            </a:r>
            <a:r>
              <a:rPr lang="ru-RU" sz="2400" dirty="0"/>
              <a:t>культур в современном мире;</a:t>
            </a:r>
          </a:p>
          <a:p>
            <a:pPr lvl="0"/>
            <a:r>
              <a:rPr lang="ru-RU" sz="2400" dirty="0" smtClean="0"/>
              <a:t>7. европейские </a:t>
            </a:r>
            <a:r>
              <a:rPr lang="ru-RU" sz="2400" dirty="0"/>
              <a:t>исследования: наука и практика;</a:t>
            </a:r>
          </a:p>
          <a:p>
            <a:pPr lvl="0"/>
            <a:r>
              <a:rPr lang="ru-RU" sz="2400" dirty="0" smtClean="0"/>
              <a:t>8. межкультурный </a:t>
            </a:r>
            <a:r>
              <a:rPr lang="ru-RU" sz="2400" dirty="0"/>
              <a:t>диалог и процесс глобализации. Проблемы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филологии </a:t>
            </a:r>
            <a:r>
              <a:rPr lang="ru-RU" sz="2400" dirty="0"/>
              <a:t>(на английском языке).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97137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7350" y="1293342"/>
            <a:ext cx="9959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Вот уже в 15-ый раз, в декабре 2013 года, Гуманитарный факультет СПБГУТ проводит студенческий </a:t>
            </a:r>
            <a:r>
              <a:rPr lang="ru-RU" dirty="0" smtClean="0"/>
              <a:t>международный </a:t>
            </a:r>
            <a:r>
              <a:rPr lang="ru-RU" dirty="0"/>
              <a:t>форум, где обсуждаются актуальные, важные проблемы коммуникаций, </a:t>
            </a:r>
            <a:r>
              <a:rPr lang="en-US" dirty="0"/>
              <a:t>PR </a:t>
            </a:r>
            <a:r>
              <a:rPr lang="ru-RU" dirty="0"/>
              <a:t>и рекламы, а так же международного сотрудничества.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30036" y="353576"/>
            <a:ext cx="14238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Идея.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947350" y="2055813"/>
            <a:ext cx="10681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форум традиционно съезжается большое количество представителей из вузов разных регионов России, а так же из-за рубежа. Только в прошлом, 2012 году, на нём присутствовало порядка 500 участников из 18 регионов России и стран зарубежья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7350" y="3155323"/>
            <a:ext cx="10681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На этот раз идея форума немного отличается. На годовщину форума было решено сделать упор на самые актуальные и интересующие темы, которые не оставят равнодушными большинство специалистов в таких областях как: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, маркетинг и реклама.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80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729842" y="1476306"/>
            <a:ext cx="10338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Целью форума является развитие теоретических и практических навыков у студентов, укрепление профессиональных и общественных связей между участниками и практикующими специалистами, а также развитие научной и исследовательской деятельности в студенческой среде.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84477" y="365125"/>
            <a:ext cx="16267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Цель.</a:t>
            </a:r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729842" y="3321943"/>
            <a:ext cx="10515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помощью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наших спонсоров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спикеров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мы достигнем максимального результата, благодаря чему форум будет качественным, интересным и узнаваемым.</a:t>
            </a:r>
          </a:p>
          <a:p>
            <a:endParaRPr lang="ru-RU" dirty="0"/>
          </a:p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Достижение нашей цели является основной и доминирующей прерогативой в этом году, которая позволит форуму стать самым главным событием в будущем.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33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648</Words>
  <Application>Microsoft Office PowerPoint</Application>
  <PresentationFormat>Широкоэкранный</PresentationFormat>
  <Paragraphs>61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a_AvanteTitlerCpsUpC</vt:lpstr>
      <vt:lpstr>Arial</vt:lpstr>
      <vt:lpstr>Calibri</vt:lpstr>
      <vt:lpstr>Calibri Light</vt:lpstr>
      <vt:lpstr>Times New Roman</vt:lpstr>
      <vt:lpstr>Тема Office</vt:lpstr>
      <vt:lpstr>Международный Балтийский студенческий Форум «BAFO»</vt:lpstr>
      <vt:lpstr>Мы обновляем образ бренда для того, чтобы лучше передать его основные ценности и философию, донести их до участников в доступной форме.   В стремлении к удобству нам нельзя забывать о том, что наша задача – помочь в развитии теоретических и практических навыков у студентов, а также: общаться и делиться знаниями. </vt:lpstr>
      <vt:lpstr>02.  Введение 04.  Логотип 05.  О форуме 08.  Идея 09.  Цель 10.  Контакты </vt:lpstr>
      <vt:lpstr>На создание нового логотипа нас вдохновили сами студенты. Теперь он стал не таким официальным и однообразным, а более молодёжным и тёплым.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Балтийский студенческий Форум «BAFO»</dc:title>
  <dc:creator>Xrom</dc:creator>
  <cp:lastModifiedBy>Xrom</cp:lastModifiedBy>
  <cp:revision>19</cp:revision>
  <dcterms:created xsi:type="dcterms:W3CDTF">2013-09-29T18:16:20Z</dcterms:created>
  <dcterms:modified xsi:type="dcterms:W3CDTF">2013-09-30T15:54:01Z</dcterms:modified>
</cp:coreProperties>
</file>